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2" r:id="rId2"/>
    <p:sldId id="269" r:id="rId3"/>
    <p:sldId id="267" r:id="rId4"/>
    <p:sldId id="256" r:id="rId5"/>
    <p:sldId id="268" r:id="rId6"/>
    <p:sldId id="288" r:id="rId7"/>
    <p:sldId id="289" r:id="rId8"/>
    <p:sldId id="272" r:id="rId9"/>
    <p:sldId id="276" r:id="rId10"/>
    <p:sldId id="273" r:id="rId11"/>
    <p:sldId id="274" r:id="rId12"/>
    <p:sldId id="275" r:id="rId13"/>
    <p:sldId id="282" r:id="rId14"/>
    <p:sldId id="258" r:id="rId15"/>
    <p:sldId id="260" r:id="rId16"/>
    <p:sldId id="266" r:id="rId17"/>
    <p:sldId id="271" r:id="rId18"/>
    <p:sldId id="280" r:id="rId19"/>
    <p:sldId id="284" r:id="rId20"/>
    <p:sldId id="290" r:id="rId21"/>
    <p:sldId id="281" r:id="rId22"/>
    <p:sldId id="29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zumi Krasznai" initials="I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E131B1-8A69-415F-8987-0039ADD439BB}" v="11" dt="2021-09-15T22:00:24.0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chi, Izumi" userId="ce0a7d3f-4d50-4130-9a6f-7007797df1c2" providerId="ADAL" clId="{D2E131B1-8A69-415F-8987-0039ADD439BB}"/>
    <pc:docChg chg="custSel addSld delSld modSld sldOrd">
      <pc:chgData name="Adachi, Izumi" userId="ce0a7d3f-4d50-4130-9a6f-7007797df1c2" providerId="ADAL" clId="{D2E131B1-8A69-415F-8987-0039ADD439BB}" dt="2021-09-15T22:14:56.609" v="119" actId="20577"/>
      <pc:docMkLst>
        <pc:docMk/>
      </pc:docMkLst>
      <pc:sldChg chg="ord">
        <pc:chgData name="Adachi, Izumi" userId="ce0a7d3f-4d50-4130-9a6f-7007797df1c2" providerId="ADAL" clId="{D2E131B1-8A69-415F-8987-0039ADD439BB}" dt="2021-09-15T22:00:43.070" v="34"/>
        <pc:sldMkLst>
          <pc:docMk/>
          <pc:sldMk cId="1403090698" sldId="258"/>
        </pc:sldMkLst>
      </pc:sldChg>
      <pc:sldChg chg="ord">
        <pc:chgData name="Adachi, Izumi" userId="ce0a7d3f-4d50-4130-9a6f-7007797df1c2" providerId="ADAL" clId="{D2E131B1-8A69-415F-8987-0039ADD439BB}" dt="2021-09-15T22:00:56.886" v="38"/>
        <pc:sldMkLst>
          <pc:docMk/>
          <pc:sldMk cId="3344759270" sldId="260"/>
        </pc:sldMkLst>
      </pc:sldChg>
      <pc:sldChg chg="ord">
        <pc:chgData name="Adachi, Izumi" userId="ce0a7d3f-4d50-4130-9a6f-7007797df1c2" providerId="ADAL" clId="{D2E131B1-8A69-415F-8987-0039ADD439BB}" dt="2021-09-15T22:01:03.007" v="40"/>
        <pc:sldMkLst>
          <pc:docMk/>
          <pc:sldMk cId="3087090112" sldId="266"/>
        </pc:sldMkLst>
      </pc:sldChg>
      <pc:sldChg chg="del">
        <pc:chgData name="Adachi, Izumi" userId="ce0a7d3f-4d50-4130-9a6f-7007797df1c2" providerId="ADAL" clId="{D2E131B1-8A69-415F-8987-0039ADD439BB}" dt="2021-09-15T21:59:03.131" v="0" actId="47"/>
        <pc:sldMkLst>
          <pc:docMk/>
          <pc:sldMk cId="2798801086" sldId="270"/>
        </pc:sldMkLst>
      </pc:sldChg>
      <pc:sldChg chg="ord">
        <pc:chgData name="Adachi, Izumi" userId="ce0a7d3f-4d50-4130-9a6f-7007797df1c2" providerId="ADAL" clId="{D2E131B1-8A69-415F-8987-0039ADD439BB}" dt="2021-09-15T22:01:07.885" v="42"/>
        <pc:sldMkLst>
          <pc:docMk/>
          <pc:sldMk cId="3135401368" sldId="271"/>
        </pc:sldMkLst>
      </pc:sldChg>
      <pc:sldChg chg="ord">
        <pc:chgData name="Adachi, Izumi" userId="ce0a7d3f-4d50-4130-9a6f-7007797df1c2" providerId="ADAL" clId="{D2E131B1-8A69-415F-8987-0039ADD439BB}" dt="2021-09-15T21:59:15.117" v="4"/>
        <pc:sldMkLst>
          <pc:docMk/>
          <pc:sldMk cId="2584549116" sldId="272"/>
        </pc:sldMkLst>
      </pc:sldChg>
      <pc:sldChg chg="ord">
        <pc:chgData name="Adachi, Izumi" userId="ce0a7d3f-4d50-4130-9a6f-7007797df1c2" providerId="ADAL" clId="{D2E131B1-8A69-415F-8987-0039ADD439BB}" dt="2021-09-15T21:59:36.333" v="8"/>
        <pc:sldMkLst>
          <pc:docMk/>
          <pc:sldMk cId="3457378090" sldId="273"/>
        </pc:sldMkLst>
      </pc:sldChg>
      <pc:sldChg chg="ord">
        <pc:chgData name="Adachi, Izumi" userId="ce0a7d3f-4d50-4130-9a6f-7007797df1c2" providerId="ADAL" clId="{D2E131B1-8A69-415F-8987-0039ADD439BB}" dt="2021-09-15T22:00:30.661" v="28"/>
        <pc:sldMkLst>
          <pc:docMk/>
          <pc:sldMk cId="3713820294" sldId="274"/>
        </pc:sldMkLst>
      </pc:sldChg>
      <pc:sldChg chg="ord">
        <pc:chgData name="Adachi, Izumi" userId="ce0a7d3f-4d50-4130-9a6f-7007797df1c2" providerId="ADAL" clId="{D2E131B1-8A69-415F-8987-0039ADD439BB}" dt="2021-09-15T22:00:35.036" v="30"/>
        <pc:sldMkLst>
          <pc:docMk/>
          <pc:sldMk cId="3275679284" sldId="275"/>
        </pc:sldMkLst>
      </pc:sldChg>
      <pc:sldChg chg="modSp ord">
        <pc:chgData name="Adachi, Izumi" userId="ce0a7d3f-4d50-4130-9a6f-7007797df1c2" providerId="ADAL" clId="{D2E131B1-8A69-415F-8987-0039ADD439BB}" dt="2021-09-15T22:00:24.015" v="26"/>
        <pc:sldMkLst>
          <pc:docMk/>
          <pc:sldMk cId="3043929653" sldId="276"/>
        </pc:sldMkLst>
        <pc:spChg chg="mod">
          <ac:chgData name="Adachi, Izumi" userId="ce0a7d3f-4d50-4130-9a6f-7007797df1c2" providerId="ADAL" clId="{D2E131B1-8A69-415F-8987-0039ADD439BB}" dt="2021-09-15T22:00:24.015" v="26"/>
          <ac:spMkLst>
            <pc:docMk/>
            <pc:sldMk cId="3043929653" sldId="276"/>
            <ac:spMk id="3" creationId="{00000000-0000-0000-0000-000000000000}"/>
          </ac:spMkLst>
        </pc:spChg>
      </pc:sldChg>
      <pc:sldChg chg="ord">
        <pc:chgData name="Adachi, Izumi" userId="ce0a7d3f-4d50-4130-9a6f-7007797df1c2" providerId="ADAL" clId="{D2E131B1-8A69-415F-8987-0039ADD439BB}" dt="2021-09-15T22:01:11.502" v="44"/>
        <pc:sldMkLst>
          <pc:docMk/>
          <pc:sldMk cId="2209420440" sldId="280"/>
        </pc:sldMkLst>
      </pc:sldChg>
      <pc:sldChg chg="ord">
        <pc:chgData name="Adachi, Izumi" userId="ce0a7d3f-4d50-4130-9a6f-7007797df1c2" providerId="ADAL" clId="{D2E131B1-8A69-415F-8987-0039ADD439BB}" dt="2021-09-15T22:12:30.070" v="49"/>
        <pc:sldMkLst>
          <pc:docMk/>
          <pc:sldMk cId="553906478" sldId="281"/>
        </pc:sldMkLst>
      </pc:sldChg>
      <pc:sldChg chg="ord">
        <pc:chgData name="Adachi, Izumi" userId="ce0a7d3f-4d50-4130-9a6f-7007797df1c2" providerId="ADAL" clId="{D2E131B1-8A69-415F-8987-0039ADD439BB}" dt="2021-09-15T22:00:39.982" v="32"/>
        <pc:sldMkLst>
          <pc:docMk/>
          <pc:sldMk cId="203310798" sldId="282"/>
        </pc:sldMkLst>
      </pc:sldChg>
      <pc:sldChg chg="ord">
        <pc:chgData name="Adachi, Izumi" userId="ce0a7d3f-4d50-4130-9a6f-7007797df1c2" providerId="ADAL" clId="{D2E131B1-8A69-415F-8987-0039ADD439BB}" dt="2021-09-15T22:00:51.293" v="36"/>
        <pc:sldMkLst>
          <pc:docMk/>
          <pc:sldMk cId="3586694144" sldId="284"/>
        </pc:sldMkLst>
      </pc:sldChg>
      <pc:sldChg chg="ord">
        <pc:chgData name="Adachi, Izumi" userId="ce0a7d3f-4d50-4130-9a6f-7007797df1c2" providerId="ADAL" clId="{D2E131B1-8A69-415F-8987-0039ADD439BB}" dt="2021-09-15T21:59:12.629" v="2"/>
        <pc:sldMkLst>
          <pc:docMk/>
          <pc:sldMk cId="2091658202" sldId="288"/>
        </pc:sldMkLst>
      </pc:sldChg>
      <pc:sldChg chg="modSp mod ord">
        <pc:chgData name="Adachi, Izumi" userId="ce0a7d3f-4d50-4130-9a6f-7007797df1c2" providerId="ADAL" clId="{D2E131B1-8A69-415F-8987-0039ADD439BB}" dt="2021-09-15T22:00:12.870" v="18"/>
        <pc:sldMkLst>
          <pc:docMk/>
          <pc:sldMk cId="1566221616" sldId="289"/>
        </pc:sldMkLst>
        <pc:spChg chg="mod">
          <ac:chgData name="Adachi, Izumi" userId="ce0a7d3f-4d50-4130-9a6f-7007797df1c2" providerId="ADAL" clId="{D2E131B1-8A69-415F-8987-0039ADD439BB}" dt="2021-09-15T22:00:12.870" v="18"/>
          <ac:spMkLst>
            <pc:docMk/>
            <pc:sldMk cId="1566221616" sldId="289"/>
            <ac:spMk id="3" creationId="{00000000-0000-0000-0000-000000000000}"/>
          </ac:spMkLst>
        </pc:spChg>
      </pc:sldChg>
      <pc:sldChg chg="modSp new mod">
        <pc:chgData name="Adachi, Izumi" userId="ce0a7d3f-4d50-4130-9a6f-7007797df1c2" providerId="ADAL" clId="{D2E131B1-8A69-415F-8987-0039ADD439BB}" dt="2021-09-15T22:14:56.609" v="119" actId="20577"/>
        <pc:sldMkLst>
          <pc:docMk/>
          <pc:sldMk cId="4189354661" sldId="291"/>
        </pc:sldMkLst>
        <pc:spChg chg="mod">
          <ac:chgData name="Adachi, Izumi" userId="ce0a7d3f-4d50-4130-9a6f-7007797df1c2" providerId="ADAL" clId="{D2E131B1-8A69-415F-8987-0039ADD439BB}" dt="2021-09-15T22:12:42.024" v="52" actId="27636"/>
          <ac:spMkLst>
            <pc:docMk/>
            <pc:sldMk cId="4189354661" sldId="291"/>
            <ac:spMk id="2" creationId="{DF04C961-80CC-49BE-98EC-8A07F69F6AAE}"/>
          </ac:spMkLst>
        </pc:spChg>
        <pc:spChg chg="mod">
          <ac:chgData name="Adachi, Izumi" userId="ce0a7d3f-4d50-4130-9a6f-7007797df1c2" providerId="ADAL" clId="{D2E131B1-8A69-415F-8987-0039ADD439BB}" dt="2021-09-15T22:14:56.609" v="119" actId="20577"/>
          <ac:spMkLst>
            <pc:docMk/>
            <pc:sldMk cId="4189354661" sldId="291"/>
            <ac:spMk id="3" creationId="{34029412-1574-4AFF-BF99-9C5E6C44C366}"/>
          </ac:spMkLst>
        </pc:spChg>
      </pc:sldChg>
      <pc:sldChg chg="del">
        <pc:chgData name="Adachi, Izumi" userId="ce0a7d3f-4d50-4130-9a6f-7007797df1c2" providerId="ADAL" clId="{D2E131B1-8A69-415F-8987-0039ADD439BB}" dt="2021-09-15T22:01:50.934" v="47" actId="47"/>
        <pc:sldMkLst>
          <pc:docMk/>
          <pc:sldMk cId="4136209595" sldId="29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FC38E-2A91-4A30-BDCF-893836D5C1EF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C6D8B-7CFC-4B0A-A66C-C8A5B365C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5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6D8B-7CFC-4B0A-A66C-C8A5B365C9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49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1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3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853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0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5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9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1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96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17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47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56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AE786-0C44-4DCB-A294-28B48FDFBD76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11EA-CEF5-4F6F-B8A8-B7F75A6ED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2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533400"/>
            <a:ext cx="213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Lesson 1</a:t>
            </a:r>
          </a:p>
        </p:txBody>
      </p:sp>
      <p:sp>
        <p:nvSpPr>
          <p:cNvPr id="3" name="Rectangle 2"/>
          <p:cNvSpPr/>
          <p:nvPr/>
        </p:nvSpPr>
        <p:spPr>
          <a:xfrm>
            <a:off x="1219200" y="995065"/>
            <a:ext cx="6477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u="sng" dirty="0"/>
              <a:t>Noun</a:t>
            </a:r>
            <a:r>
              <a:rPr lang="ja-JP" altLang="en-US" sz="3200" dirty="0"/>
              <a:t>です。　　</a:t>
            </a:r>
            <a:endParaRPr lang="en-US" altLang="ja-JP" sz="3200" dirty="0"/>
          </a:p>
          <a:p>
            <a:r>
              <a:rPr lang="ja-JP" altLang="en-US" sz="3200" dirty="0"/>
              <a:t>　　　　</a:t>
            </a:r>
            <a:r>
              <a:rPr lang="en-US" altLang="ja-JP" sz="3200" dirty="0" err="1"/>
              <a:t>desu</a:t>
            </a:r>
            <a:r>
              <a:rPr lang="en-US" altLang="ja-JP" sz="3200" dirty="0"/>
              <a:t> (u is voiceless.)</a:t>
            </a:r>
            <a:endParaRPr lang="en-US" sz="3200" dirty="0"/>
          </a:p>
          <a:p>
            <a:r>
              <a:rPr lang="ja-JP" altLang="en-US" sz="3200" dirty="0"/>
              <a:t>です</a:t>
            </a:r>
            <a:r>
              <a:rPr lang="en-US" altLang="ja-JP" sz="3200" dirty="0"/>
              <a:t> </a:t>
            </a:r>
            <a:r>
              <a:rPr lang="en-US" sz="3200" dirty="0"/>
              <a:t>works as predicates,</a:t>
            </a:r>
          </a:p>
          <a:p>
            <a:r>
              <a:rPr lang="en-US" sz="3200" dirty="0"/>
              <a:t>   </a:t>
            </a:r>
            <a:r>
              <a:rPr lang="ja-JP" altLang="en-US" sz="3200" dirty="0"/>
              <a:t>　　</a:t>
            </a:r>
            <a:r>
              <a:rPr lang="en-US" sz="3200" dirty="0"/>
              <a:t>present tense, affirmative</a:t>
            </a:r>
          </a:p>
          <a:p>
            <a:endParaRPr lang="en-US" sz="3200" dirty="0"/>
          </a:p>
          <a:p>
            <a:r>
              <a:rPr lang="ja-JP" altLang="en-US" sz="3200" dirty="0"/>
              <a:t>たなかです。</a:t>
            </a:r>
            <a:r>
              <a:rPr lang="en-US" altLang="ja-JP" sz="3200" dirty="0"/>
              <a:t>Tanaka </a:t>
            </a:r>
            <a:r>
              <a:rPr lang="en-US" altLang="ja-JP" sz="3200" dirty="0" err="1"/>
              <a:t>desu</a:t>
            </a:r>
            <a:r>
              <a:rPr lang="en-US" altLang="ja-JP" sz="3200" dirty="0"/>
              <a:t>.</a:t>
            </a:r>
          </a:p>
          <a:p>
            <a:r>
              <a:rPr lang="en-US" altLang="ja-JP" sz="3200" dirty="0"/>
              <a:t>(</a:t>
            </a:r>
            <a:r>
              <a:rPr lang="en-US" sz="3200" dirty="0"/>
              <a:t>I) am Tanaka.</a:t>
            </a:r>
          </a:p>
          <a:p>
            <a:endParaRPr lang="en-US" sz="3200" dirty="0"/>
          </a:p>
          <a:p>
            <a:r>
              <a:rPr lang="ja-JP" altLang="en-US" sz="3200" dirty="0"/>
              <a:t>にほんじんです。</a:t>
            </a:r>
            <a:r>
              <a:rPr lang="en-US" altLang="ja-JP" sz="3200" dirty="0" err="1"/>
              <a:t>Nihonji</a:t>
            </a:r>
            <a:r>
              <a:rPr lang="en-US" altLang="ja-JP" sz="3200" dirty="0"/>
              <a:t> </a:t>
            </a:r>
            <a:r>
              <a:rPr lang="en-US" altLang="ja-JP" sz="3200" dirty="0" err="1"/>
              <a:t>desu</a:t>
            </a:r>
            <a:r>
              <a:rPr lang="en-US" altLang="ja-JP" sz="3200" dirty="0"/>
              <a:t>.</a:t>
            </a:r>
          </a:p>
          <a:p>
            <a:r>
              <a:rPr lang="en-US" altLang="ja-JP" sz="3200" dirty="0"/>
              <a:t>(</a:t>
            </a:r>
            <a:r>
              <a:rPr lang="en-US" sz="3200" dirty="0"/>
              <a:t>I) am Japanese.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57219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Autofit/>
          </a:bodyPr>
          <a:lstStyle/>
          <a:p>
            <a:r>
              <a:rPr lang="en-US" sz="2800" dirty="0"/>
              <a:t>Noun1 </a:t>
            </a:r>
            <a:r>
              <a:rPr lang="ja-JP" altLang="en-US" sz="2800" dirty="0"/>
              <a:t>の　</a:t>
            </a:r>
            <a:r>
              <a:rPr lang="en-US" sz="2800" dirty="0"/>
              <a:t>Noun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ja-JP" dirty="0"/>
              <a:t>	</a:t>
            </a:r>
            <a:r>
              <a:rPr lang="ja-JP" altLang="en-US" dirty="0"/>
              <a:t>           せんせい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</a:t>
            </a:r>
            <a:r>
              <a:rPr lang="ja-JP" altLang="en-US" dirty="0"/>
              <a:t>            </a:t>
            </a:r>
            <a:r>
              <a:rPr lang="en-US" altLang="ja-JP" dirty="0" err="1"/>
              <a:t>sensee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	             teacher, professor</a:t>
            </a:r>
          </a:p>
          <a:p>
            <a:pPr marL="0" indent="0">
              <a:buNone/>
            </a:pPr>
            <a:r>
              <a:rPr lang="en-US" altLang="ja-JP" dirty="0"/>
              <a:t>		</a:t>
            </a:r>
          </a:p>
          <a:p>
            <a:pPr marL="0" indent="0">
              <a:buNone/>
            </a:pPr>
            <a:r>
              <a:rPr lang="en-US" dirty="0"/>
              <a:t>A College professor</a:t>
            </a:r>
          </a:p>
          <a:p>
            <a:pPr marL="0" indent="0">
              <a:buNone/>
            </a:pPr>
            <a:r>
              <a:rPr lang="ja-JP" altLang="en-US" dirty="0"/>
              <a:t>だいがく　</a:t>
            </a:r>
            <a:r>
              <a:rPr lang="en-US" altLang="ja-JP" dirty="0"/>
              <a:t> </a:t>
            </a:r>
            <a:r>
              <a:rPr lang="ja-JP" altLang="en-US" dirty="0"/>
              <a:t>の　せんせい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 err="1"/>
              <a:t>daigaku</a:t>
            </a:r>
            <a:r>
              <a:rPr lang="en-US" altLang="ja-JP" dirty="0"/>
              <a:t>  </a:t>
            </a:r>
            <a:r>
              <a:rPr lang="ja-JP" altLang="en-US" dirty="0"/>
              <a:t>   </a:t>
            </a:r>
            <a:r>
              <a:rPr lang="en-US" altLang="ja-JP" dirty="0"/>
              <a:t>no</a:t>
            </a:r>
            <a:r>
              <a:rPr lang="ja-JP" altLang="en-US" dirty="0"/>
              <a:t>     </a:t>
            </a:r>
            <a:r>
              <a:rPr lang="en-US" altLang="ja-JP" dirty="0" err="1"/>
              <a:t>sensee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          </a:t>
            </a:r>
          </a:p>
          <a:p>
            <a:pPr marL="0" indent="0">
              <a:buNone/>
            </a:pPr>
            <a:r>
              <a:rPr lang="en-US" altLang="ja-JP" dirty="0"/>
              <a:t>A high school teacher</a:t>
            </a:r>
          </a:p>
          <a:p>
            <a:pPr marL="0" indent="0">
              <a:buNone/>
            </a:pPr>
            <a:r>
              <a:rPr lang="ja-JP" altLang="en-US" dirty="0"/>
              <a:t>こうこう</a:t>
            </a:r>
            <a:r>
              <a:rPr lang="en-US" altLang="ja-JP" dirty="0"/>
              <a:t> </a:t>
            </a:r>
            <a:r>
              <a:rPr lang="ja-JP" altLang="en-US" dirty="0"/>
              <a:t> の　せんせい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Koko  no  </a:t>
            </a:r>
            <a:r>
              <a:rPr lang="en-US" altLang="ja-JP" dirty="0" err="1"/>
              <a:t>sensee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37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06362"/>
          </a:xfrm>
        </p:spPr>
        <p:txBody>
          <a:bodyPr>
            <a:noAutofit/>
          </a:bodyPr>
          <a:lstStyle/>
          <a:p>
            <a:r>
              <a:rPr lang="en-US" altLang="ja-JP" sz="2800" dirty="0"/>
              <a:t>Noun</a:t>
            </a:r>
            <a:r>
              <a:rPr lang="ja-JP" altLang="en-US" sz="2800" dirty="0"/>
              <a:t> </a:t>
            </a:r>
            <a:r>
              <a:rPr lang="en-US" altLang="ja-JP" sz="2800" dirty="0"/>
              <a:t>1</a:t>
            </a:r>
            <a:r>
              <a:rPr lang="ja-JP" altLang="en-US" sz="2800" dirty="0"/>
              <a:t> の </a:t>
            </a:r>
            <a:r>
              <a:rPr lang="en-US" altLang="ja-JP" sz="2800" dirty="0"/>
              <a:t>Noun</a:t>
            </a:r>
            <a:r>
              <a:rPr lang="ja-JP" altLang="en-US" sz="2800" dirty="0"/>
              <a:t> </a:t>
            </a:r>
            <a:r>
              <a:rPr lang="en-US" altLang="ja-JP" sz="2800" dirty="0"/>
              <a:t>2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dirty="0"/>
              <a:t>			</a:t>
            </a:r>
            <a:r>
              <a:rPr lang="ja-JP" altLang="en-US" dirty="0"/>
              <a:t>がくせい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			</a:t>
            </a:r>
            <a:r>
              <a:rPr lang="en-US" dirty="0" err="1"/>
              <a:t>Gakusee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		student</a:t>
            </a:r>
          </a:p>
          <a:p>
            <a:pPr marL="0" indent="0">
              <a:buNone/>
            </a:pPr>
            <a:r>
              <a:rPr lang="en-US" dirty="0"/>
              <a:t>A student of the Japanese language</a:t>
            </a:r>
          </a:p>
          <a:p>
            <a:pPr marL="0" indent="0">
              <a:buNone/>
            </a:pPr>
            <a:r>
              <a:rPr lang="ja-JP" altLang="en-US" dirty="0"/>
              <a:t>にほんご　の　がくせい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Nihongo no </a:t>
            </a:r>
            <a:r>
              <a:rPr lang="en-US" dirty="0" err="1"/>
              <a:t>gakusee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student of economics</a:t>
            </a:r>
          </a:p>
          <a:p>
            <a:pPr marL="0" indent="0">
              <a:buNone/>
            </a:pPr>
            <a:r>
              <a:rPr lang="ja-JP" altLang="en-US" dirty="0"/>
              <a:t>けいざい の がくせい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Keizai no </a:t>
            </a:r>
            <a:r>
              <a:rPr lang="en-US" dirty="0" err="1"/>
              <a:t>gakusee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2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ja-JP" dirty="0"/>
              <a:t>			</a:t>
            </a:r>
            <a:r>
              <a:rPr lang="ja-JP" altLang="en-US" dirty="0"/>
              <a:t>だいがく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			</a:t>
            </a:r>
            <a:r>
              <a:rPr lang="en-US" dirty="0" err="1"/>
              <a:t>Daigaku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		college, university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college in Japan</a:t>
            </a:r>
          </a:p>
          <a:p>
            <a:pPr marL="0" indent="0">
              <a:buNone/>
            </a:pPr>
            <a:r>
              <a:rPr lang="ja-JP" altLang="en-US" dirty="0"/>
              <a:t>にほん　の　だいがく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Nihon no </a:t>
            </a:r>
            <a:r>
              <a:rPr lang="en-US" dirty="0" err="1"/>
              <a:t>daigaku</a:t>
            </a:r>
            <a:endParaRPr lang="en-US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 college in China</a:t>
            </a:r>
            <a:endParaRPr lang="en-US" dirty="0"/>
          </a:p>
          <a:p>
            <a:pPr marL="0" indent="0">
              <a:buNone/>
            </a:pPr>
            <a:r>
              <a:rPr lang="ja-JP" altLang="en-US" dirty="0"/>
              <a:t>ちゅうごく　の　だいがく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 err="1"/>
              <a:t>Chuugoku</a:t>
            </a:r>
            <a:r>
              <a:rPr lang="en-US" altLang="ja-JP" dirty="0"/>
              <a:t> no </a:t>
            </a:r>
            <a:r>
              <a:rPr lang="en-US" altLang="ja-JP" dirty="0" err="1"/>
              <a:t>daigaku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67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How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サスカチュワン</a:t>
            </a:r>
            <a:r>
              <a:rPr lang="en-US" altLang="ja-JP" dirty="0"/>
              <a:t>(</a:t>
            </a:r>
            <a:r>
              <a:rPr lang="ja-JP" altLang="en-US" dirty="0"/>
              <a:t>さすかちゅわん</a:t>
            </a:r>
            <a:r>
              <a:rPr lang="en-US" altLang="ja-JP" dirty="0"/>
              <a:t>)</a:t>
            </a:r>
            <a:r>
              <a:rPr lang="ja-JP" altLang="en-US" dirty="0"/>
              <a:t>だいがく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</a:t>
            </a:r>
            <a:r>
              <a:rPr lang="en-US" altLang="ja-JP" dirty="0"/>
              <a:t>VS</a:t>
            </a:r>
          </a:p>
          <a:p>
            <a:pPr marL="0" indent="0">
              <a:buNone/>
            </a:pPr>
            <a:r>
              <a:rPr lang="ja-JP" altLang="en-US" dirty="0"/>
              <a:t>             サスカチュワン</a:t>
            </a:r>
            <a:r>
              <a:rPr lang="ja-JP" altLang="en-US" u="sng" dirty="0"/>
              <a:t>の</a:t>
            </a:r>
            <a:r>
              <a:rPr lang="ja-JP" altLang="en-US" dirty="0"/>
              <a:t>だいがく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とうきょうだいがく　</a:t>
            </a:r>
            <a:r>
              <a:rPr lang="en-US" altLang="ja-JP" dirty="0"/>
              <a:t>VS</a:t>
            </a:r>
            <a:r>
              <a:rPr lang="ja-JP" altLang="en-US" dirty="0"/>
              <a:t>　とうきょう</a:t>
            </a:r>
            <a:r>
              <a:rPr lang="ja-JP" altLang="en-US" u="sng" dirty="0"/>
              <a:t>の</a:t>
            </a:r>
            <a:r>
              <a:rPr lang="ja-JP" altLang="en-US" dirty="0"/>
              <a:t>だいがく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0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65845"/>
            <a:ext cx="71628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Question sentence</a:t>
            </a:r>
          </a:p>
          <a:p>
            <a:endParaRPr lang="en-US" altLang="ja-JP" sz="2800" dirty="0"/>
          </a:p>
          <a:p>
            <a:r>
              <a:rPr lang="ja-JP" altLang="en-US" sz="2800" dirty="0"/>
              <a:t>～です＋</a:t>
            </a:r>
            <a:r>
              <a:rPr lang="ja-JP" altLang="en-US" sz="2800" dirty="0">
                <a:solidFill>
                  <a:srgbClr val="FF0000"/>
                </a:solidFill>
              </a:rPr>
              <a:t>か</a:t>
            </a:r>
            <a:endParaRPr lang="en-US" altLang="ja-JP" sz="2800" dirty="0">
              <a:solidFill>
                <a:srgbClr val="FF0000"/>
              </a:solidFill>
            </a:endParaRPr>
          </a:p>
          <a:p>
            <a:r>
              <a:rPr lang="en-US" sz="2800" dirty="0"/>
              <a:t>      </a:t>
            </a:r>
            <a:r>
              <a:rPr lang="en-US" sz="2800" dirty="0" err="1"/>
              <a:t>desu+ka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 X </a:t>
            </a:r>
            <a:r>
              <a:rPr lang="ja-JP" altLang="en-US" sz="2800" dirty="0"/>
              <a:t>は   </a:t>
            </a:r>
            <a:r>
              <a:rPr lang="en-US" altLang="ja-JP" sz="2800" dirty="0"/>
              <a:t>Y</a:t>
            </a:r>
            <a:r>
              <a:rPr lang="ja-JP" altLang="en-US" sz="2800" dirty="0"/>
              <a:t>　です</a:t>
            </a:r>
            <a:r>
              <a:rPr lang="ja-JP" altLang="en-US" sz="2800" dirty="0">
                <a:solidFill>
                  <a:srgbClr val="FF0000"/>
                </a:solidFill>
              </a:rPr>
              <a:t>か</a:t>
            </a:r>
            <a:r>
              <a:rPr lang="ja-JP" altLang="en-US" sz="2800" dirty="0"/>
              <a:t>。</a:t>
            </a:r>
            <a:endParaRPr lang="en-US" altLang="ja-JP" sz="2800" dirty="0"/>
          </a:p>
          <a:p>
            <a:r>
              <a:rPr lang="en-US" altLang="ja-JP" sz="2800" dirty="0"/>
              <a:t>     </a:t>
            </a:r>
            <a:r>
              <a:rPr lang="en-US" altLang="ja-JP" sz="2800" dirty="0" err="1"/>
              <a:t>wa</a:t>
            </a:r>
            <a:r>
              <a:rPr lang="en-US" altLang="ja-JP" sz="2800" dirty="0"/>
              <a:t>      </a:t>
            </a:r>
            <a:r>
              <a:rPr lang="en-US" altLang="ja-JP" sz="2800" dirty="0" err="1"/>
              <a:t>desuka</a:t>
            </a:r>
            <a:endParaRPr lang="en-US" altLang="ja-JP" sz="2800" dirty="0"/>
          </a:p>
          <a:p>
            <a:r>
              <a:rPr lang="ja-JP" altLang="en-US" sz="2800" dirty="0"/>
              <a:t>　　</a:t>
            </a:r>
            <a:r>
              <a:rPr lang="en-US" altLang="ja-JP" sz="2800" dirty="0"/>
              <a:t>Is X  Y?</a:t>
            </a:r>
          </a:p>
          <a:p>
            <a:endParaRPr lang="en-US" altLang="ja-JP" sz="2800" dirty="0"/>
          </a:p>
          <a:p>
            <a:r>
              <a:rPr lang="ja-JP" altLang="en-US" sz="2800" dirty="0"/>
              <a:t>はい。  </a:t>
            </a:r>
            <a:r>
              <a:rPr lang="en-US" altLang="ja-JP" sz="2800" dirty="0"/>
              <a:t>Hai</a:t>
            </a:r>
            <a:r>
              <a:rPr lang="ja-JP" altLang="en-US" sz="2800" dirty="0"/>
              <a:t>　</a:t>
            </a:r>
            <a:endParaRPr lang="en-US" altLang="ja-JP" sz="2800" dirty="0"/>
          </a:p>
          <a:p>
            <a:r>
              <a:rPr lang="ja-JP" altLang="en-US" sz="2800" dirty="0"/>
              <a:t>はい、そうです。</a:t>
            </a:r>
            <a:r>
              <a:rPr lang="en-US" altLang="ja-JP" sz="2800" dirty="0"/>
              <a:t>Hai, </a:t>
            </a:r>
            <a:r>
              <a:rPr lang="en-US" altLang="ja-JP" sz="2800" dirty="0" err="1"/>
              <a:t>soo</a:t>
            </a:r>
            <a:r>
              <a:rPr lang="en-US" altLang="ja-JP" sz="2800" dirty="0"/>
              <a:t> </a:t>
            </a:r>
            <a:r>
              <a:rPr lang="en-US" altLang="ja-JP" sz="2800" dirty="0" err="1"/>
              <a:t>desu</a:t>
            </a:r>
            <a:r>
              <a:rPr lang="en-US" altLang="ja-JP" sz="2800" dirty="0"/>
              <a:t>.</a:t>
            </a:r>
          </a:p>
          <a:p>
            <a:r>
              <a:rPr lang="en-US" altLang="ja-JP" sz="2800" dirty="0"/>
              <a:t>Yes, that’s right.</a:t>
            </a:r>
          </a:p>
          <a:p>
            <a:endParaRPr lang="en-US" altLang="ja-JP" sz="2800" dirty="0"/>
          </a:p>
          <a:p>
            <a:r>
              <a:rPr lang="en-US" altLang="ja-JP" sz="2800" dirty="0"/>
              <a:t> </a:t>
            </a:r>
            <a:r>
              <a:rPr lang="ja-JP" altLang="en-US" sz="2800" dirty="0"/>
              <a:t>いいえ。</a:t>
            </a:r>
            <a:r>
              <a:rPr lang="en-US" altLang="ja-JP" sz="2800" dirty="0" err="1"/>
              <a:t>Iie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309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57200"/>
            <a:ext cx="7772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/>
              <a:t>Question word: </a:t>
            </a:r>
            <a:r>
              <a:rPr lang="ja-JP" altLang="en-US" sz="2400" dirty="0"/>
              <a:t>なん </a:t>
            </a:r>
            <a:r>
              <a:rPr lang="en-US" altLang="ja-JP" sz="2400" dirty="0"/>
              <a:t>what</a:t>
            </a:r>
          </a:p>
          <a:p>
            <a:endParaRPr lang="en-US" altLang="ja-JP" sz="2400" dirty="0"/>
          </a:p>
          <a:p>
            <a:r>
              <a:rPr lang="en-US" altLang="ja-JP" sz="2400" dirty="0"/>
              <a:t>It’s 1 o’clock now.</a:t>
            </a:r>
          </a:p>
          <a:p>
            <a:r>
              <a:rPr lang="ja-JP" altLang="en-US" sz="2400" dirty="0"/>
              <a:t>いま　</a:t>
            </a:r>
            <a:r>
              <a:rPr lang="ja-JP" altLang="en-US" sz="2400" dirty="0">
                <a:solidFill>
                  <a:srgbClr val="FF0000"/>
                </a:solidFill>
              </a:rPr>
              <a:t>１</a:t>
            </a:r>
            <a:r>
              <a:rPr lang="ja-JP" altLang="en-US" sz="2400" dirty="0"/>
              <a:t>じです。  </a:t>
            </a:r>
            <a:endParaRPr lang="en-US" altLang="ja-JP" sz="2400" dirty="0"/>
          </a:p>
          <a:p>
            <a:r>
              <a:rPr lang="en-US" altLang="ja-JP" sz="2400" dirty="0"/>
              <a:t>Ima 1ji </a:t>
            </a:r>
            <a:r>
              <a:rPr lang="en-US" altLang="ja-JP" sz="2400" dirty="0" err="1"/>
              <a:t>desu</a:t>
            </a:r>
            <a:endParaRPr lang="en-US" altLang="ja-JP" sz="2400" dirty="0"/>
          </a:p>
          <a:p>
            <a:endParaRPr lang="en-US" altLang="ja-JP" sz="2400" dirty="0"/>
          </a:p>
          <a:p>
            <a:r>
              <a:rPr lang="en-US" altLang="ja-JP" sz="2400" dirty="0"/>
              <a:t>What time is it now?</a:t>
            </a:r>
          </a:p>
          <a:p>
            <a:r>
              <a:rPr lang="ja-JP" altLang="en-US" sz="2400" dirty="0"/>
              <a:t>いま　</a:t>
            </a:r>
            <a:r>
              <a:rPr lang="ja-JP" altLang="en-US" sz="2400" u="sng" dirty="0">
                <a:solidFill>
                  <a:srgbClr val="FF0000"/>
                </a:solidFill>
              </a:rPr>
              <a:t>なん</a:t>
            </a:r>
            <a:r>
              <a:rPr lang="ja-JP" altLang="en-US" sz="2400" dirty="0"/>
              <a:t>じ　です</a:t>
            </a:r>
            <a:r>
              <a:rPr lang="ja-JP" altLang="en-US" sz="2400" dirty="0">
                <a:solidFill>
                  <a:srgbClr val="FF0000"/>
                </a:solidFill>
              </a:rPr>
              <a:t>か</a:t>
            </a:r>
            <a:r>
              <a:rPr lang="ja-JP" altLang="en-US" sz="2400" dirty="0"/>
              <a:t>。 </a:t>
            </a:r>
            <a:endParaRPr lang="en-US" altLang="ja-JP" sz="2400" dirty="0"/>
          </a:p>
          <a:p>
            <a:r>
              <a:rPr lang="en-US" altLang="ja-JP" sz="2400" dirty="0" err="1"/>
              <a:t>Ima</a:t>
            </a:r>
            <a:r>
              <a:rPr lang="en-US" altLang="ja-JP" sz="2400" dirty="0"/>
              <a:t> </a:t>
            </a:r>
            <a:r>
              <a:rPr lang="en-US" altLang="ja-JP" sz="2400" u="sng" dirty="0" err="1">
                <a:solidFill>
                  <a:srgbClr val="FF0000"/>
                </a:solidFill>
              </a:rPr>
              <a:t>nan</a:t>
            </a:r>
            <a:r>
              <a:rPr lang="en-US" altLang="ja-JP" sz="2400" dirty="0" err="1"/>
              <a:t>ji</a:t>
            </a:r>
            <a:r>
              <a:rPr lang="en-US" altLang="ja-JP" sz="2400" dirty="0"/>
              <a:t> </a:t>
            </a:r>
            <a:r>
              <a:rPr lang="en-US" altLang="ja-JP" sz="2400" dirty="0" err="1"/>
              <a:t>desuka</a:t>
            </a:r>
            <a:r>
              <a:rPr lang="en-US" altLang="ja-JP" sz="2400" dirty="0"/>
              <a:t>.</a:t>
            </a:r>
          </a:p>
          <a:p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34475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The telephone number is 312-5678.</a:t>
            </a:r>
          </a:p>
          <a:p>
            <a:pPr marL="0" indent="0">
              <a:buNone/>
            </a:pPr>
            <a:r>
              <a:rPr lang="ja-JP" altLang="en-US" dirty="0"/>
              <a:t>でんわばんごうは　</a:t>
            </a:r>
            <a:r>
              <a:rPr lang="en-US" altLang="ja-JP" dirty="0"/>
              <a:t>312</a:t>
            </a:r>
            <a:r>
              <a:rPr lang="ja-JP" altLang="en-US" dirty="0"/>
              <a:t>－</a:t>
            </a:r>
            <a:r>
              <a:rPr lang="en-US" altLang="ja-JP" dirty="0"/>
              <a:t>5678</a:t>
            </a:r>
            <a:r>
              <a:rPr lang="ja-JP" altLang="en-US" dirty="0"/>
              <a:t>です。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 err="1"/>
              <a:t>Denwa</a:t>
            </a:r>
            <a:r>
              <a:rPr lang="en-US" altLang="ja-JP" dirty="0"/>
              <a:t> </a:t>
            </a:r>
            <a:r>
              <a:rPr lang="en-US" altLang="ja-JP" dirty="0" err="1"/>
              <a:t>bango</a:t>
            </a:r>
            <a:r>
              <a:rPr lang="en-US" altLang="ja-JP" dirty="0"/>
              <a:t> </a:t>
            </a:r>
            <a:r>
              <a:rPr lang="en-US" altLang="ja-JP" dirty="0" err="1"/>
              <a:t>wa</a:t>
            </a:r>
            <a:r>
              <a:rPr lang="en-US" altLang="ja-JP" dirty="0"/>
              <a:t> 312-5678 </a:t>
            </a:r>
            <a:r>
              <a:rPr lang="en-US" altLang="ja-JP" dirty="0" err="1"/>
              <a:t>desu</a:t>
            </a:r>
            <a:r>
              <a:rPr lang="en-US" altLang="ja-JP" dirty="0"/>
              <a:t>.</a:t>
            </a:r>
          </a:p>
          <a:p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What is the telephone number?</a:t>
            </a:r>
          </a:p>
          <a:p>
            <a:pPr marL="0" indent="0">
              <a:buNone/>
            </a:pPr>
            <a:r>
              <a:rPr lang="ja-JP" altLang="en-US" dirty="0"/>
              <a:t>でんわばんごうは　</a:t>
            </a:r>
            <a:r>
              <a:rPr lang="ja-JP" altLang="en-US" u="sng" dirty="0">
                <a:solidFill>
                  <a:srgbClr val="FF0000"/>
                </a:solidFill>
              </a:rPr>
              <a:t>なん</a:t>
            </a:r>
            <a:r>
              <a:rPr lang="ja-JP" altLang="en-US" u="sng" dirty="0"/>
              <a:t>（</a:t>
            </a:r>
            <a:r>
              <a:rPr lang="ja-JP" altLang="en-US" dirty="0"/>
              <a:t>ばん）です</a:t>
            </a:r>
            <a:r>
              <a:rPr lang="ja-JP" altLang="en-US" dirty="0">
                <a:solidFill>
                  <a:srgbClr val="FF0000"/>
                </a:solidFill>
              </a:rPr>
              <a:t>か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 err="1"/>
              <a:t>Denwa</a:t>
            </a:r>
            <a:r>
              <a:rPr lang="en-US" altLang="ja-JP" dirty="0"/>
              <a:t> </a:t>
            </a:r>
            <a:r>
              <a:rPr lang="en-US" altLang="ja-JP" dirty="0" err="1"/>
              <a:t>bango</a:t>
            </a:r>
            <a:r>
              <a:rPr lang="en-US" altLang="ja-JP" dirty="0"/>
              <a:t> </a:t>
            </a:r>
            <a:r>
              <a:rPr lang="en-US" altLang="ja-JP" dirty="0" err="1"/>
              <a:t>wa</a:t>
            </a:r>
            <a:r>
              <a:rPr lang="en-US" altLang="ja-JP" dirty="0"/>
              <a:t> </a:t>
            </a:r>
            <a:r>
              <a:rPr lang="en-US" altLang="ja-JP" u="sng" dirty="0">
                <a:solidFill>
                  <a:srgbClr val="FF0000"/>
                </a:solidFill>
              </a:rPr>
              <a:t>nan </a:t>
            </a:r>
            <a:r>
              <a:rPr lang="en-US" altLang="ja-JP" u="sng" dirty="0"/>
              <a:t>(</a:t>
            </a:r>
            <a:r>
              <a:rPr lang="en-US" altLang="ja-JP" dirty="0"/>
              <a:t>ban) </a:t>
            </a:r>
            <a:r>
              <a:rPr lang="en-US" altLang="ja-JP" dirty="0" err="1"/>
              <a:t>desuka</a:t>
            </a:r>
            <a:r>
              <a:rPr lang="en-US" altLang="ja-JP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09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000" dirty="0"/>
              <a:t>Mr. Suzuki is 40 years old. </a:t>
            </a:r>
          </a:p>
          <a:p>
            <a:pPr marL="0" indent="0">
              <a:buNone/>
            </a:pPr>
            <a:r>
              <a:rPr lang="ja-JP" altLang="en-US" sz="3000" dirty="0"/>
              <a:t>すずきさんは　</a:t>
            </a:r>
            <a:r>
              <a:rPr lang="ja-JP" altLang="en-US" sz="3000" dirty="0">
                <a:solidFill>
                  <a:srgbClr val="FF0000"/>
                </a:solidFill>
              </a:rPr>
              <a:t>４０</a:t>
            </a:r>
            <a:r>
              <a:rPr lang="ja-JP" altLang="en-US" sz="3000" dirty="0"/>
              <a:t>さいです。</a:t>
            </a:r>
            <a:endParaRPr lang="en-US" altLang="ja-JP" sz="3000" dirty="0"/>
          </a:p>
          <a:p>
            <a:pPr marL="0" indent="0">
              <a:buNone/>
            </a:pPr>
            <a:r>
              <a:rPr lang="en-US" altLang="ja-JP" sz="3000" dirty="0"/>
              <a:t> Suzuki san </a:t>
            </a:r>
            <a:r>
              <a:rPr lang="en-US" altLang="ja-JP" sz="3000" dirty="0" err="1"/>
              <a:t>wa</a:t>
            </a:r>
            <a:r>
              <a:rPr lang="en-US" altLang="ja-JP" sz="3000" dirty="0"/>
              <a:t> 40sai </a:t>
            </a:r>
            <a:r>
              <a:rPr lang="en-US" altLang="ja-JP" sz="3000" dirty="0" err="1"/>
              <a:t>desu</a:t>
            </a:r>
            <a:endParaRPr lang="en-US" altLang="ja-JP" sz="3000" dirty="0"/>
          </a:p>
          <a:p>
            <a:endParaRPr lang="en-US" altLang="ja-JP" sz="3000" dirty="0"/>
          </a:p>
          <a:p>
            <a:pPr marL="0" indent="0">
              <a:buNone/>
            </a:pPr>
            <a:r>
              <a:rPr lang="en-US" altLang="ja-JP" sz="3000" dirty="0"/>
              <a:t>How old is Mr. Suzuki?</a:t>
            </a:r>
          </a:p>
          <a:p>
            <a:pPr marL="0" indent="0">
              <a:buNone/>
            </a:pPr>
            <a:r>
              <a:rPr lang="ja-JP" altLang="en-US" sz="3000" dirty="0"/>
              <a:t>すずきさんは　</a:t>
            </a:r>
            <a:r>
              <a:rPr lang="ja-JP" altLang="en-US" sz="3000" u="sng" dirty="0">
                <a:solidFill>
                  <a:srgbClr val="FF0000"/>
                </a:solidFill>
              </a:rPr>
              <a:t>なん</a:t>
            </a:r>
            <a:r>
              <a:rPr lang="ja-JP" altLang="en-US" sz="3000" dirty="0"/>
              <a:t>さいです</a:t>
            </a:r>
            <a:r>
              <a:rPr lang="ja-JP" altLang="en-US" sz="3000" dirty="0">
                <a:solidFill>
                  <a:srgbClr val="FF0000"/>
                </a:solidFill>
              </a:rPr>
              <a:t>か</a:t>
            </a:r>
            <a:r>
              <a:rPr lang="ja-JP" altLang="en-US" sz="3000" dirty="0"/>
              <a:t>。　</a:t>
            </a:r>
            <a:endParaRPr lang="en-US" altLang="ja-JP" sz="3000" dirty="0"/>
          </a:p>
          <a:p>
            <a:pPr marL="0" indent="0">
              <a:buNone/>
            </a:pPr>
            <a:r>
              <a:rPr lang="en-US" altLang="ja-JP" sz="3000" dirty="0"/>
              <a:t>Suzuki san </a:t>
            </a:r>
            <a:r>
              <a:rPr lang="en-US" altLang="ja-JP" sz="3000" dirty="0" err="1"/>
              <a:t>wa</a:t>
            </a:r>
            <a:r>
              <a:rPr lang="en-US" altLang="ja-JP" sz="3000" dirty="0"/>
              <a:t> </a:t>
            </a:r>
            <a:r>
              <a:rPr lang="en-US" altLang="ja-JP" sz="3000" u="sng" dirty="0">
                <a:solidFill>
                  <a:srgbClr val="FF0000"/>
                </a:solidFill>
              </a:rPr>
              <a:t>nan</a:t>
            </a:r>
            <a:r>
              <a:rPr lang="en-US" altLang="ja-JP" sz="3000" dirty="0"/>
              <a:t> </a:t>
            </a:r>
            <a:r>
              <a:rPr lang="en-US" altLang="ja-JP" sz="3000" dirty="0" err="1"/>
              <a:t>sai</a:t>
            </a:r>
            <a:r>
              <a:rPr lang="en-US" altLang="ja-JP" sz="3000" dirty="0"/>
              <a:t> </a:t>
            </a:r>
            <a:r>
              <a:rPr lang="en-US" altLang="ja-JP" sz="3000" dirty="0" err="1"/>
              <a:t>desuka</a:t>
            </a:r>
            <a:r>
              <a:rPr lang="en-US" altLang="ja-JP" sz="3000" dirty="0"/>
              <a:t>.</a:t>
            </a:r>
          </a:p>
          <a:p>
            <a:endParaRPr lang="en-US" altLang="ja-JP" sz="3000" dirty="0"/>
          </a:p>
          <a:p>
            <a:pPr marL="0" indent="0">
              <a:buNone/>
            </a:pPr>
            <a:endParaRPr lang="en-US" altLang="ja-JP" sz="3000" dirty="0"/>
          </a:p>
          <a:p>
            <a:pPr marL="0" indent="0">
              <a:buNone/>
            </a:pPr>
            <a:endParaRPr lang="en-US" altLang="ja-JP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40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Mr. Suzuki is 3</a:t>
            </a:r>
            <a:r>
              <a:rPr lang="en-US" baseline="30000" dirty="0"/>
              <a:t>rd</a:t>
            </a:r>
            <a:r>
              <a:rPr lang="en-US" dirty="0"/>
              <a:t> year.</a:t>
            </a:r>
          </a:p>
          <a:p>
            <a:pPr marL="0" indent="0">
              <a:buNone/>
            </a:pPr>
            <a:r>
              <a:rPr lang="ja-JP" altLang="en-US" dirty="0"/>
              <a:t>すずきさんは　３ねんせいです。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Suzuki san </a:t>
            </a:r>
            <a:r>
              <a:rPr lang="en-US" dirty="0" err="1"/>
              <a:t>wa</a:t>
            </a:r>
            <a:r>
              <a:rPr lang="en-US" dirty="0"/>
              <a:t> 3nensee </a:t>
            </a:r>
            <a:r>
              <a:rPr lang="en-US" dirty="0" err="1"/>
              <a:t>desu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school year/grade are you in?</a:t>
            </a:r>
          </a:p>
          <a:p>
            <a:pPr marL="0" indent="0">
              <a:buNone/>
            </a:pPr>
            <a:r>
              <a:rPr lang="ja-JP" altLang="en-US" dirty="0"/>
              <a:t>すずきさんは　</a:t>
            </a:r>
            <a:r>
              <a:rPr lang="ja-JP" altLang="en-US" u="sng" dirty="0">
                <a:solidFill>
                  <a:srgbClr val="FF0000"/>
                </a:solidFill>
              </a:rPr>
              <a:t>なん</a:t>
            </a:r>
            <a:r>
              <a:rPr lang="ja-JP" altLang="en-US" dirty="0"/>
              <a:t>ねんせいです</a:t>
            </a:r>
            <a:r>
              <a:rPr lang="ja-JP" altLang="en-US" u="sng" dirty="0">
                <a:solidFill>
                  <a:srgbClr val="FF0000"/>
                </a:solidFill>
              </a:rPr>
              <a:t>か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Suzuki san </a:t>
            </a:r>
            <a:r>
              <a:rPr lang="en-US" dirty="0" err="1"/>
              <a:t>wa</a:t>
            </a:r>
            <a:r>
              <a:rPr lang="en-US" dirty="0"/>
              <a:t> </a:t>
            </a:r>
            <a:r>
              <a:rPr lang="en-US" u="sng" dirty="0">
                <a:solidFill>
                  <a:srgbClr val="FF0000"/>
                </a:solidFill>
              </a:rPr>
              <a:t>nan</a:t>
            </a:r>
            <a:r>
              <a:rPr lang="en-US" dirty="0"/>
              <a:t> </a:t>
            </a:r>
            <a:r>
              <a:rPr lang="en-US" dirty="0" err="1"/>
              <a:t>nensee</a:t>
            </a:r>
            <a:r>
              <a:rPr lang="en-US" dirty="0"/>
              <a:t> </a:t>
            </a:r>
            <a:r>
              <a:rPr lang="en-US" dirty="0" err="1"/>
              <a:t>desu</a:t>
            </a:r>
            <a:r>
              <a:rPr lang="en-US" u="sng" dirty="0" err="1">
                <a:solidFill>
                  <a:srgbClr val="FF0000"/>
                </a:solidFill>
              </a:rPr>
              <a:t>ka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42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1001"/>
            <a:ext cx="7886700" cy="228600"/>
          </a:xfrm>
        </p:spPr>
        <p:txBody>
          <a:bodyPr>
            <a:noAutofit/>
          </a:bodyPr>
          <a:lstStyle/>
          <a:p>
            <a:endParaRPr lang="en-US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359" y="838200"/>
            <a:ext cx="7886700" cy="5638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ja-JP" sz="8000" b="1" dirty="0">
                <a:solidFill>
                  <a:schemeClr val="accent6">
                    <a:lumMod val="50000"/>
                  </a:schemeClr>
                </a:solidFill>
              </a:rPr>
              <a:t>Affirmative sentence</a:t>
            </a:r>
          </a:p>
          <a:p>
            <a:pPr marL="0" indent="0">
              <a:buNone/>
            </a:pPr>
            <a:r>
              <a:rPr lang="en-US" altLang="ja-JP" sz="8000" dirty="0"/>
              <a:t>    Noun + </a:t>
            </a:r>
            <a:r>
              <a:rPr lang="ja-JP" altLang="en-US" sz="8000" dirty="0"/>
              <a:t>です</a:t>
            </a: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わたしは　がくせい</a:t>
            </a:r>
            <a:r>
              <a:rPr lang="ja-JP" altLang="en-US" sz="8000" u="sng" dirty="0"/>
              <a:t>です</a:t>
            </a:r>
            <a:r>
              <a:rPr lang="ja-JP" altLang="en-US" sz="8000" dirty="0"/>
              <a:t>。</a:t>
            </a:r>
            <a:endParaRPr lang="en-US" altLang="ja-JP" sz="8000" dirty="0"/>
          </a:p>
          <a:p>
            <a:pPr marL="0" indent="0">
              <a:buNone/>
            </a:pPr>
            <a:r>
              <a:rPr lang="en-US" altLang="ja-JP" sz="8000" dirty="0"/>
              <a:t>   I </a:t>
            </a:r>
            <a:r>
              <a:rPr lang="en-US" altLang="ja-JP" sz="8000" u="sng" dirty="0"/>
              <a:t>am</a:t>
            </a:r>
            <a:r>
              <a:rPr lang="en-US" altLang="ja-JP" sz="8000" dirty="0"/>
              <a:t> a student.</a:t>
            </a:r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r>
              <a:rPr lang="en-US" altLang="ja-JP" sz="8000" b="1" dirty="0">
                <a:solidFill>
                  <a:schemeClr val="accent6">
                    <a:lumMod val="50000"/>
                  </a:schemeClr>
                </a:solidFill>
              </a:rPr>
              <a:t>Negative</a:t>
            </a:r>
            <a:r>
              <a:rPr lang="ja-JP" altLang="en-US" sz="8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ja-JP" sz="8000" b="1" dirty="0">
                <a:solidFill>
                  <a:schemeClr val="accent6">
                    <a:lumMod val="50000"/>
                  </a:schemeClr>
                </a:solidFill>
              </a:rPr>
              <a:t>sentence</a:t>
            </a:r>
          </a:p>
          <a:p>
            <a:pPr marL="0" indent="0">
              <a:buNone/>
            </a:pPr>
            <a:r>
              <a:rPr lang="ja-JP" altLang="en-US" sz="8000" dirty="0"/>
              <a:t>わたしは　がくせい</a:t>
            </a:r>
            <a:r>
              <a:rPr lang="ja-JP" altLang="en-US" sz="8000" u="sng" dirty="0"/>
              <a:t>じゃないです</a:t>
            </a:r>
            <a:r>
              <a:rPr lang="ja-JP" altLang="en-US" sz="8000" dirty="0"/>
              <a:t>。</a:t>
            </a:r>
            <a:r>
              <a:rPr lang="en-US" altLang="ja-JP" sz="8000" dirty="0"/>
              <a:t> </a:t>
            </a:r>
            <a:r>
              <a:rPr lang="ja-JP" altLang="en-US" sz="8000" dirty="0"/>
              <a:t>　</a:t>
            </a:r>
            <a:endParaRPr lang="en-US" altLang="ja-JP" sz="8000" dirty="0"/>
          </a:p>
          <a:p>
            <a:pPr marL="0" indent="0">
              <a:buNone/>
            </a:pPr>
            <a:r>
              <a:rPr lang="en-US" altLang="ja-JP" sz="8000" dirty="0"/>
              <a:t>   I </a:t>
            </a:r>
            <a:r>
              <a:rPr lang="en-US" altLang="ja-JP" sz="8000" u="sng" dirty="0"/>
              <a:t>am not</a:t>
            </a:r>
            <a:r>
              <a:rPr lang="en-US" altLang="ja-JP" sz="8000" dirty="0"/>
              <a:t> a student.                       </a:t>
            </a:r>
          </a:p>
          <a:p>
            <a:pPr marL="0" indent="0">
              <a:buNone/>
            </a:pP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　</a:t>
            </a:r>
            <a:r>
              <a:rPr lang="en-US" altLang="ja-JP" sz="8000" dirty="0"/>
              <a:t>Noun</a:t>
            </a:r>
            <a:r>
              <a:rPr lang="ja-JP" altLang="en-US" sz="8000" dirty="0"/>
              <a:t>　＋　</a:t>
            </a:r>
            <a:r>
              <a:rPr lang="en-US" altLang="ja-JP" sz="8000" dirty="0"/>
              <a:t> </a:t>
            </a:r>
            <a:r>
              <a:rPr lang="ja-JP" altLang="en-US" sz="8000" dirty="0"/>
              <a:t>じゃないです        </a:t>
            </a:r>
            <a:r>
              <a:rPr lang="en-US" altLang="ja-JP" sz="8000" dirty="0"/>
              <a:t>colloquial</a:t>
            </a:r>
          </a:p>
          <a:p>
            <a:pPr marL="0" indent="0">
              <a:buNone/>
            </a:pPr>
            <a:r>
              <a:rPr lang="ja-JP" altLang="en-US" sz="8000" dirty="0"/>
              <a:t>　　　　　　　　　</a:t>
            </a:r>
            <a:r>
              <a:rPr lang="en-US" altLang="ja-JP" sz="8000" dirty="0"/>
              <a:t>ja </a:t>
            </a:r>
            <a:r>
              <a:rPr lang="en-US" altLang="ja-JP" sz="8000" dirty="0" err="1"/>
              <a:t>naidesu</a:t>
            </a:r>
            <a:r>
              <a:rPr lang="ja-JP" altLang="en-US" sz="8000" dirty="0"/>
              <a:t>　　　　　　↓</a:t>
            </a:r>
            <a:endParaRPr lang="en-US" altLang="ja-JP" sz="8000" dirty="0"/>
          </a:p>
          <a:p>
            <a:pPr marL="0" indent="0">
              <a:buNone/>
            </a:pP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　　　　　　　　じゃありません         ↓       　</a:t>
            </a: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　　　　　　　　</a:t>
            </a:r>
            <a:r>
              <a:rPr lang="en-US" altLang="ja-JP" sz="8000" dirty="0"/>
              <a:t>ja </a:t>
            </a:r>
            <a:r>
              <a:rPr lang="en-US" altLang="ja-JP" sz="8000" dirty="0" err="1"/>
              <a:t>arimasen</a:t>
            </a:r>
            <a:r>
              <a:rPr lang="en-US" altLang="ja-JP" sz="8000" dirty="0"/>
              <a:t>		</a:t>
            </a:r>
            <a:r>
              <a:rPr lang="ja-JP" altLang="en-US" sz="8000" dirty="0"/>
              <a:t>　　</a:t>
            </a:r>
            <a:r>
              <a:rPr lang="en-US" altLang="ja-JP" sz="8000" dirty="0"/>
              <a:t>	</a:t>
            </a:r>
          </a:p>
          <a:p>
            <a:pPr marL="0" indent="0">
              <a:buNone/>
            </a:pPr>
            <a:r>
              <a:rPr lang="en-US" altLang="ja-JP" sz="8000" dirty="0"/>
              <a:t>                         	</a:t>
            </a:r>
            <a:r>
              <a:rPr lang="ja-JP" altLang="en-US" sz="8000" dirty="0"/>
              <a:t>　　　　　　　　　    ↓</a:t>
            </a:r>
            <a:endParaRPr lang="en-US" altLang="ja-JP" sz="8000" dirty="0"/>
          </a:p>
          <a:p>
            <a:pPr marL="0" indent="0">
              <a:buNone/>
            </a:pPr>
            <a:r>
              <a:rPr lang="ja-JP" altLang="en-US" sz="8000" dirty="0"/>
              <a:t>　　　　　　　　　ではありません       </a:t>
            </a:r>
            <a:r>
              <a:rPr lang="en-US" altLang="ja-JP" sz="8000" dirty="0"/>
              <a:t>formal</a:t>
            </a:r>
          </a:p>
          <a:p>
            <a:pPr marL="0" indent="0">
              <a:buNone/>
            </a:pPr>
            <a:r>
              <a:rPr lang="ja-JP" altLang="en-US" sz="8000" dirty="0"/>
              <a:t>　　　　　　　　　</a:t>
            </a:r>
            <a:r>
              <a:rPr lang="en-US" altLang="ja-JP" sz="8000" dirty="0" err="1"/>
              <a:t>dewa</a:t>
            </a:r>
            <a:r>
              <a:rPr lang="en-US" altLang="ja-JP" sz="8000" dirty="0"/>
              <a:t> </a:t>
            </a:r>
            <a:r>
              <a:rPr lang="en-US" altLang="ja-JP" sz="8000" dirty="0" err="1"/>
              <a:t>arimasen</a:t>
            </a:r>
            <a:r>
              <a:rPr lang="en-US" altLang="ja-JP" sz="8000" dirty="0"/>
              <a:t>      appropriate for writing          </a:t>
            </a:r>
          </a:p>
          <a:p>
            <a:pPr marL="0" indent="0">
              <a:buNone/>
            </a:pPr>
            <a:endParaRPr lang="en-US" altLang="ja-JP" sz="8000" dirty="0"/>
          </a:p>
          <a:p>
            <a:pPr marL="0" indent="0">
              <a:buNone/>
            </a:pPr>
            <a:r>
              <a:rPr lang="en-US" altLang="ja-JP" sz="8000" dirty="0"/>
              <a:t>					</a:t>
            </a:r>
          </a:p>
          <a:p>
            <a:pPr marL="0" indent="0">
              <a:buNone/>
            </a:pPr>
            <a:r>
              <a:rPr lang="ja-JP" altLang="en-US" dirty="0"/>
              <a:t>　            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69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です </a:t>
            </a:r>
            <a:r>
              <a:rPr lang="en-US" altLang="ja-JP" dirty="0" err="1"/>
              <a:t>desu</a:t>
            </a:r>
            <a:r>
              <a:rPr lang="en-US" altLang="ja-JP" dirty="0"/>
              <a:t> conjugation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Question:</a:t>
            </a:r>
            <a:r>
              <a:rPr lang="ja-JP" altLang="en-US" dirty="0"/>
              <a:t>ですか  </a:t>
            </a:r>
            <a:r>
              <a:rPr lang="en-US" altLang="ja-JP" dirty="0" err="1"/>
              <a:t>desuka</a:t>
            </a:r>
            <a:endParaRPr lang="en-US" dirty="0"/>
          </a:p>
          <a:p>
            <a:pPr marL="0" indent="0">
              <a:buNone/>
            </a:pPr>
            <a:r>
              <a:rPr lang="en-US" altLang="ja-JP" dirty="0"/>
              <a:t>N</a:t>
            </a:r>
            <a:r>
              <a:rPr lang="en-US" dirty="0"/>
              <a:t>egative: </a:t>
            </a:r>
            <a:r>
              <a:rPr lang="ja-JP" altLang="en-US" dirty="0"/>
              <a:t>じゃないです </a:t>
            </a:r>
            <a:r>
              <a:rPr lang="en-US" altLang="ja-JP" dirty="0" err="1"/>
              <a:t>janaidesu</a:t>
            </a:r>
            <a:endParaRPr lang="en-US" altLang="ja-JP" dirty="0"/>
          </a:p>
          <a:p>
            <a:pPr marL="0" indent="0">
              <a:buNone/>
            </a:pPr>
            <a:endParaRPr lang="ja-JP" altLang="en-US" dirty="0"/>
          </a:p>
          <a:p>
            <a:pPr marL="0" indent="0">
              <a:buNone/>
            </a:pPr>
            <a:r>
              <a:rPr lang="en-US" altLang="ja-JP" dirty="0"/>
              <a:t>P</a:t>
            </a:r>
            <a:r>
              <a:rPr lang="en-US" dirty="0"/>
              <a:t>ast: </a:t>
            </a:r>
            <a:r>
              <a:rPr lang="ja-JP" altLang="en-US" dirty="0"/>
              <a:t>でした   </a:t>
            </a:r>
            <a:r>
              <a:rPr lang="en-US" altLang="ja-JP" dirty="0" err="1"/>
              <a:t>deshita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Past negative: </a:t>
            </a:r>
            <a:r>
              <a:rPr lang="ja-JP" altLang="en-US" dirty="0"/>
              <a:t>じゃなかったです  </a:t>
            </a:r>
            <a:r>
              <a:rPr lang="en-US" altLang="ja-JP" dirty="0" err="1"/>
              <a:t>janakattadesu</a:t>
            </a:r>
            <a:endParaRPr lang="ja-JP" altLang="en-US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7155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ja-JP" altLang="en-US" sz="2800" dirty="0"/>
              <a:t>せんこう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ja-JP" altLang="en-US" dirty="0"/>
              <a:t>きんゆうがく　　　　　    </a:t>
            </a:r>
            <a:r>
              <a:rPr lang="en-US" altLang="ja-JP" dirty="0"/>
              <a:t>Finance		</a:t>
            </a:r>
            <a:r>
              <a:rPr lang="ja-JP" altLang="en-US" dirty="0"/>
              <a:t>えんげき　</a:t>
            </a:r>
            <a:r>
              <a:rPr lang="en-US" altLang="ja-JP" dirty="0"/>
              <a:t>drama	</a:t>
            </a:r>
          </a:p>
          <a:p>
            <a:pPr marL="0" indent="0">
              <a:buNone/>
            </a:pPr>
            <a:r>
              <a:rPr lang="ja-JP" altLang="en-US" dirty="0"/>
              <a:t>   しんりがく                   </a:t>
            </a:r>
            <a:r>
              <a:rPr lang="en-US" altLang="ja-JP" dirty="0"/>
              <a:t>phycology</a:t>
            </a:r>
            <a:r>
              <a:rPr lang="ja-JP" altLang="en-US" dirty="0"/>
              <a:t>      　　　　　せいかがく </a:t>
            </a:r>
            <a:r>
              <a:rPr lang="en-US" altLang="ja-JP" dirty="0"/>
              <a:t>biochemistry</a:t>
            </a:r>
          </a:p>
          <a:p>
            <a:pPr marL="0" indent="0">
              <a:buNone/>
            </a:pPr>
            <a:r>
              <a:rPr lang="ja-JP" altLang="en-US" dirty="0"/>
              <a:t>   ちしつがく                   </a:t>
            </a:r>
            <a:r>
              <a:rPr lang="en-US" altLang="ja-JP" dirty="0"/>
              <a:t>Geology                         </a:t>
            </a:r>
            <a:r>
              <a:rPr lang="ja-JP" altLang="en-US" dirty="0"/>
              <a:t>かがく　</a:t>
            </a:r>
            <a:r>
              <a:rPr lang="en-US" altLang="ja-JP" dirty="0"/>
              <a:t>chemistry</a:t>
            </a:r>
          </a:p>
          <a:p>
            <a:pPr marL="0" indent="0">
              <a:buNone/>
            </a:pPr>
            <a:r>
              <a:rPr lang="ja-JP" altLang="en-US" dirty="0"/>
              <a:t>　けいえいがく　　　　　</a:t>
            </a:r>
            <a:r>
              <a:rPr lang="en-US" altLang="ja-JP" dirty="0"/>
              <a:t>Management</a:t>
            </a:r>
            <a:r>
              <a:rPr lang="ja-JP" altLang="en-US" dirty="0"/>
              <a:t>　　　　　てつがく　</a:t>
            </a:r>
            <a:r>
              <a:rPr lang="en-US" altLang="ja-JP" dirty="0"/>
              <a:t>philosophy</a:t>
            </a:r>
          </a:p>
          <a:p>
            <a:pPr marL="0" indent="0">
              <a:buNone/>
            </a:pPr>
            <a:r>
              <a:rPr lang="ja-JP" altLang="en-US" dirty="0"/>
              <a:t>　げんごがく　　　　　　</a:t>
            </a:r>
            <a:r>
              <a:rPr lang="en-US" altLang="ja-JP" dirty="0"/>
              <a:t>Linguistics</a:t>
            </a:r>
            <a:r>
              <a:rPr lang="ja-JP" altLang="en-US" dirty="0"/>
              <a:t>　　　　　　　 かんごがく  </a:t>
            </a:r>
            <a:r>
              <a:rPr lang="en-US" altLang="ja-JP" dirty="0"/>
              <a:t>nursing</a:t>
            </a:r>
            <a:r>
              <a:rPr lang="ja-JP" altLang="en-US" dirty="0"/>
              <a:t>　　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</a:t>
            </a:r>
            <a:r>
              <a:rPr lang="ja-JP" altLang="en-US" dirty="0"/>
              <a:t>せいりがく　　　　　　</a:t>
            </a:r>
            <a:r>
              <a:rPr lang="en-US" altLang="ja-JP" dirty="0"/>
              <a:t> Physiology                      </a:t>
            </a:r>
            <a:r>
              <a:rPr lang="ja-JP" altLang="en-US" dirty="0"/>
              <a:t>こうがく　     </a:t>
            </a:r>
            <a:r>
              <a:rPr lang="en-US" altLang="ja-JP" dirty="0"/>
              <a:t>engineering</a:t>
            </a:r>
          </a:p>
          <a:p>
            <a:pPr marL="0" indent="0">
              <a:buNone/>
            </a:pPr>
            <a:r>
              <a:rPr lang="ja-JP" altLang="en-US" dirty="0"/>
              <a:t>　やくりがく　　　　　　　</a:t>
            </a:r>
            <a:r>
              <a:rPr lang="en-US" altLang="ja-JP" dirty="0"/>
              <a:t>Pharmacology</a:t>
            </a:r>
            <a:r>
              <a:rPr lang="ja-JP" altLang="en-US" dirty="0"/>
              <a:t>　          うんどうがく　</a:t>
            </a:r>
            <a:r>
              <a:rPr lang="en-US" altLang="ja-JP" dirty="0"/>
              <a:t>kinesiology</a:t>
            </a:r>
            <a:r>
              <a:rPr lang="ja-JP" altLang="en-US" dirty="0"/>
              <a:t> 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ja-JP" altLang="en-US" dirty="0"/>
              <a:t>　しゃかいがく　　　　　</a:t>
            </a:r>
            <a:r>
              <a:rPr lang="en-US" altLang="ja-JP" dirty="0"/>
              <a:t>Sociology</a:t>
            </a:r>
            <a:r>
              <a:rPr lang="ja-JP" altLang="en-US" dirty="0"/>
              <a:t>　　　　　　　のうぎょうがく　</a:t>
            </a:r>
            <a:r>
              <a:rPr lang="en-US" altLang="ja-JP" dirty="0"/>
              <a:t>agriculture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フランス</a:t>
            </a:r>
            <a:r>
              <a:rPr lang="en-US" altLang="ja-JP" dirty="0"/>
              <a:t>(</a:t>
            </a:r>
            <a:r>
              <a:rPr lang="ja-JP" altLang="en-US" dirty="0"/>
              <a:t>ふらんす</a:t>
            </a:r>
            <a:r>
              <a:rPr lang="en-US" altLang="ja-JP" dirty="0"/>
              <a:t>)</a:t>
            </a:r>
            <a:r>
              <a:rPr lang="ja-JP" altLang="en-US" dirty="0"/>
              <a:t>ご　　</a:t>
            </a:r>
            <a:r>
              <a:rPr lang="en-US" altLang="ja-JP" dirty="0"/>
              <a:t>French		</a:t>
            </a:r>
            <a:r>
              <a:rPr lang="ja-JP" altLang="en-US" dirty="0"/>
              <a:t>きょういくが</a:t>
            </a:r>
            <a:r>
              <a:rPr lang="ja-JP" altLang="en-US" dirty="0" err="1"/>
              <a:t>く</a:t>
            </a:r>
            <a:r>
              <a:rPr lang="ja-JP" altLang="en-US" dirty="0"/>
              <a:t>　</a:t>
            </a:r>
            <a:r>
              <a:rPr lang="en-US" altLang="ja-JP" dirty="0"/>
              <a:t>Education</a:t>
            </a:r>
          </a:p>
          <a:p>
            <a:pPr marL="0" indent="0">
              <a:buNone/>
            </a:pPr>
            <a:r>
              <a:rPr lang="ja-JP" altLang="en-US" dirty="0"/>
              <a:t>　しゅうきょう　　　　　　　　</a:t>
            </a:r>
            <a:r>
              <a:rPr lang="en-US" altLang="ja-JP" dirty="0"/>
              <a:t>Religion</a:t>
            </a:r>
          </a:p>
          <a:p>
            <a:pPr marL="0" indent="0">
              <a:buNone/>
            </a:pPr>
            <a:r>
              <a:rPr lang="ja-JP" altLang="en-US" dirty="0"/>
              <a:t>せいぶつがく　　　　　　　 </a:t>
            </a:r>
            <a:r>
              <a:rPr lang="en-US" altLang="ja-JP" dirty="0"/>
              <a:t>Biology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ja-JP" altLang="en-US" dirty="0"/>
              <a:t>　おんがく　　　　　　　　　　</a:t>
            </a:r>
            <a:r>
              <a:rPr lang="en-US" altLang="ja-JP" dirty="0"/>
              <a:t>Music</a:t>
            </a:r>
          </a:p>
          <a:p>
            <a:pPr marL="0" indent="0">
              <a:buNone/>
            </a:pPr>
            <a:r>
              <a:rPr lang="en-US" altLang="ja-JP" dirty="0"/>
              <a:t>   </a:t>
            </a:r>
            <a:r>
              <a:rPr lang="ja-JP" altLang="en-US" dirty="0"/>
              <a:t>げいじゅつ　　　　　　　　　　</a:t>
            </a:r>
            <a:r>
              <a:rPr lang="en-US" altLang="ja-JP" dirty="0"/>
              <a:t>Art</a:t>
            </a:r>
            <a:r>
              <a:rPr lang="ja-JP" altLang="en-US" dirty="0"/>
              <a:t>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かいけいがく　　　　　　　</a:t>
            </a:r>
            <a:r>
              <a:rPr lang="en-US" altLang="ja-JP" dirty="0"/>
              <a:t>Accounting</a:t>
            </a:r>
          </a:p>
          <a:p>
            <a:pPr marL="0" indent="0">
              <a:buNone/>
            </a:pPr>
            <a:r>
              <a:rPr lang="ja-JP" altLang="en-US" dirty="0"/>
              <a:t>　びせいぶつがく　　　　　</a:t>
            </a:r>
            <a:r>
              <a:rPr lang="en-US" altLang="ja-JP" dirty="0"/>
              <a:t>Microbiology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めんえきがく　　　　　　　</a:t>
            </a:r>
            <a:r>
              <a:rPr lang="en-US" altLang="ja-JP" dirty="0"/>
              <a:t>Immunology</a:t>
            </a:r>
            <a:r>
              <a:rPr lang="ja-JP" altLang="en-US" dirty="0"/>
              <a:t>　　　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83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5437" y="609601"/>
            <a:ext cx="6858000" cy="750672"/>
          </a:xfrm>
        </p:spPr>
        <p:txBody>
          <a:bodyPr>
            <a:noAutofit/>
          </a:bodyPr>
          <a:lstStyle/>
          <a:p>
            <a:r>
              <a:rPr lang="ja-JP" altLang="en-US" sz="2100" dirty="0"/>
              <a:t>じこしょうかい　</a:t>
            </a:r>
            <a:r>
              <a:rPr lang="en-US" altLang="ja-JP" sz="2100" dirty="0" err="1"/>
              <a:t>jikoshookai</a:t>
            </a:r>
            <a:br>
              <a:rPr lang="en-US" altLang="ja-JP" sz="2700" dirty="0"/>
            </a:br>
            <a:r>
              <a:rPr lang="en-US" altLang="ja-JP" sz="2700" dirty="0"/>
              <a:t>self introduction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7583" y="1360272"/>
            <a:ext cx="6858000" cy="4811927"/>
          </a:xfrm>
        </p:spPr>
        <p:txBody>
          <a:bodyPr>
            <a:normAutofit fontScale="40000" lnSpcReduction="20000"/>
          </a:bodyPr>
          <a:lstStyle/>
          <a:p>
            <a:endParaRPr lang="en-US" dirty="0"/>
          </a:p>
          <a:p>
            <a:r>
              <a:rPr lang="en-US" sz="5800" dirty="0">
                <a:solidFill>
                  <a:schemeClr val="tx1"/>
                </a:solidFill>
              </a:rPr>
              <a:t>-</a:t>
            </a:r>
            <a:r>
              <a:rPr lang="ja-JP" altLang="en-US" sz="5800" dirty="0">
                <a:solidFill>
                  <a:schemeClr val="tx1"/>
                </a:solidFill>
              </a:rPr>
              <a:t>はじめまして。</a:t>
            </a:r>
            <a:r>
              <a:rPr lang="en-US" sz="5800" dirty="0">
                <a:solidFill>
                  <a:schemeClr val="tx1"/>
                </a:solidFill>
              </a:rPr>
              <a:t>                              </a:t>
            </a:r>
            <a:r>
              <a:rPr lang="en-US" sz="5800" dirty="0" err="1">
                <a:solidFill>
                  <a:schemeClr val="tx1"/>
                </a:solidFill>
              </a:rPr>
              <a:t>Hajimemashite</a:t>
            </a:r>
            <a:r>
              <a:rPr lang="en-US" sz="5800" dirty="0">
                <a:solidFill>
                  <a:schemeClr val="tx1"/>
                </a:solidFill>
              </a:rPr>
              <a:t>.   </a:t>
            </a:r>
          </a:p>
          <a:p>
            <a:r>
              <a:rPr lang="en-US" sz="5800" dirty="0">
                <a:solidFill>
                  <a:schemeClr val="tx1"/>
                </a:solidFill>
              </a:rPr>
              <a:t>-Name</a:t>
            </a:r>
            <a:r>
              <a:rPr lang="ja-JP" altLang="en-US" sz="5800" dirty="0">
                <a:solidFill>
                  <a:schemeClr val="tx1"/>
                </a:solidFill>
              </a:rPr>
              <a:t>です。</a:t>
            </a:r>
            <a:r>
              <a:rPr lang="en-US" sz="5800" dirty="0">
                <a:solidFill>
                  <a:schemeClr val="tx1"/>
                </a:solidFill>
              </a:rPr>
              <a:t>                                   </a:t>
            </a:r>
            <a:r>
              <a:rPr lang="en-US" sz="5800" u="sng" dirty="0">
                <a:solidFill>
                  <a:schemeClr val="tx1"/>
                </a:solidFill>
              </a:rPr>
              <a:t>Name</a:t>
            </a:r>
            <a:r>
              <a:rPr lang="en-US" sz="5800" dirty="0">
                <a:solidFill>
                  <a:schemeClr val="tx1"/>
                </a:solidFill>
              </a:rPr>
              <a:t> </a:t>
            </a:r>
            <a:r>
              <a:rPr lang="en-US" sz="5800" dirty="0" err="1">
                <a:solidFill>
                  <a:schemeClr val="tx1"/>
                </a:solidFill>
              </a:rPr>
              <a:t>desu</a:t>
            </a:r>
            <a:r>
              <a:rPr lang="en-US" sz="5800" dirty="0">
                <a:solidFill>
                  <a:schemeClr val="tx1"/>
                </a:solidFill>
              </a:rPr>
              <a:t>.                               </a:t>
            </a:r>
          </a:p>
          <a:p>
            <a:r>
              <a:rPr lang="en-US" sz="5800" dirty="0">
                <a:solidFill>
                  <a:schemeClr val="tx1"/>
                </a:solidFill>
              </a:rPr>
              <a:t>-</a:t>
            </a:r>
            <a:r>
              <a:rPr lang="ja-JP" altLang="en-US" sz="5800" dirty="0">
                <a:solidFill>
                  <a:schemeClr val="tx1"/>
                </a:solidFill>
              </a:rPr>
              <a:t>しゅっしんは</a:t>
            </a:r>
            <a:r>
              <a:rPr lang="en-US" sz="5800" dirty="0">
                <a:solidFill>
                  <a:schemeClr val="tx1"/>
                </a:solidFill>
              </a:rPr>
              <a:t> </a:t>
            </a:r>
            <a:r>
              <a:rPr lang="en-US" sz="5800" u="sng" dirty="0">
                <a:solidFill>
                  <a:schemeClr val="tx1"/>
                </a:solidFill>
              </a:rPr>
              <a:t>place</a:t>
            </a:r>
            <a:r>
              <a:rPr lang="ja-JP" altLang="en-US" sz="5800" dirty="0">
                <a:solidFill>
                  <a:schemeClr val="tx1"/>
                </a:solidFill>
              </a:rPr>
              <a:t>です。</a:t>
            </a:r>
            <a:r>
              <a:rPr lang="en-US" sz="5800" dirty="0">
                <a:solidFill>
                  <a:schemeClr val="tx1"/>
                </a:solidFill>
              </a:rPr>
              <a:t>          </a:t>
            </a:r>
            <a:r>
              <a:rPr lang="en-US" sz="5800" dirty="0" err="1">
                <a:solidFill>
                  <a:schemeClr val="tx1"/>
                </a:solidFill>
              </a:rPr>
              <a:t>Shusshin</a:t>
            </a:r>
            <a:r>
              <a:rPr lang="en-US" sz="5800" dirty="0">
                <a:solidFill>
                  <a:schemeClr val="tx1"/>
                </a:solidFill>
              </a:rPr>
              <a:t> </a:t>
            </a:r>
            <a:r>
              <a:rPr lang="en-US" sz="5800" dirty="0" err="1">
                <a:solidFill>
                  <a:schemeClr val="tx1"/>
                </a:solidFill>
              </a:rPr>
              <a:t>wa</a:t>
            </a:r>
            <a:r>
              <a:rPr lang="en-US" sz="5800" dirty="0">
                <a:solidFill>
                  <a:schemeClr val="tx1"/>
                </a:solidFill>
              </a:rPr>
              <a:t> </a:t>
            </a:r>
            <a:r>
              <a:rPr lang="en-US" sz="5800" u="sng" dirty="0">
                <a:solidFill>
                  <a:schemeClr val="tx1"/>
                </a:solidFill>
              </a:rPr>
              <a:t>place</a:t>
            </a:r>
            <a:r>
              <a:rPr lang="en-US" sz="5800" dirty="0">
                <a:solidFill>
                  <a:schemeClr val="tx1"/>
                </a:solidFill>
              </a:rPr>
              <a:t> </a:t>
            </a:r>
            <a:r>
              <a:rPr lang="en-US" sz="5800" dirty="0" err="1">
                <a:solidFill>
                  <a:schemeClr val="tx1"/>
                </a:solidFill>
              </a:rPr>
              <a:t>desu</a:t>
            </a:r>
            <a:r>
              <a:rPr lang="en-US" sz="5800" dirty="0">
                <a:solidFill>
                  <a:schemeClr val="tx1"/>
                </a:solidFill>
              </a:rPr>
              <a:t>.                </a:t>
            </a:r>
          </a:p>
          <a:p>
            <a:r>
              <a:rPr lang="en-US" sz="5800" dirty="0">
                <a:solidFill>
                  <a:schemeClr val="tx1"/>
                </a:solidFill>
              </a:rPr>
              <a:t>-</a:t>
            </a:r>
            <a:r>
              <a:rPr lang="en-US" sz="5800" u="sng" dirty="0">
                <a:solidFill>
                  <a:schemeClr val="tx1"/>
                </a:solidFill>
              </a:rPr>
              <a:t>noun</a:t>
            </a:r>
            <a:r>
              <a:rPr lang="ja-JP" altLang="en-US" sz="5800" dirty="0">
                <a:solidFill>
                  <a:schemeClr val="tx1"/>
                </a:solidFill>
              </a:rPr>
              <a:t>がすきです。</a:t>
            </a:r>
            <a:r>
              <a:rPr lang="en-US" sz="5800" dirty="0">
                <a:solidFill>
                  <a:schemeClr val="tx1"/>
                </a:solidFill>
              </a:rPr>
              <a:t>                            </a:t>
            </a:r>
            <a:r>
              <a:rPr lang="en-US" sz="5800" u="sng" dirty="0">
                <a:solidFill>
                  <a:schemeClr val="tx1"/>
                </a:solidFill>
              </a:rPr>
              <a:t>Noun</a:t>
            </a:r>
            <a:r>
              <a:rPr lang="en-US" sz="5800" dirty="0">
                <a:solidFill>
                  <a:schemeClr val="tx1"/>
                </a:solidFill>
              </a:rPr>
              <a:t> </a:t>
            </a:r>
            <a:r>
              <a:rPr lang="en-US" sz="5800" dirty="0" err="1">
                <a:solidFill>
                  <a:schemeClr val="tx1"/>
                </a:solidFill>
              </a:rPr>
              <a:t>ga</a:t>
            </a:r>
            <a:r>
              <a:rPr lang="en-US" sz="5800" dirty="0">
                <a:solidFill>
                  <a:schemeClr val="tx1"/>
                </a:solidFill>
              </a:rPr>
              <a:t> suki </a:t>
            </a:r>
            <a:r>
              <a:rPr lang="en-US" sz="5800" dirty="0" err="1">
                <a:solidFill>
                  <a:schemeClr val="tx1"/>
                </a:solidFill>
              </a:rPr>
              <a:t>desu</a:t>
            </a:r>
            <a:r>
              <a:rPr lang="en-US" sz="5800" dirty="0">
                <a:solidFill>
                  <a:schemeClr val="tx1"/>
                </a:solidFill>
              </a:rPr>
              <a:t>.</a:t>
            </a:r>
          </a:p>
          <a:p>
            <a:r>
              <a:rPr lang="en-US" sz="5800" dirty="0">
                <a:solidFill>
                  <a:schemeClr val="tx1"/>
                </a:solidFill>
              </a:rPr>
              <a:t>-</a:t>
            </a:r>
            <a:r>
              <a:rPr lang="ja-JP" altLang="en-US" sz="5800" dirty="0">
                <a:solidFill>
                  <a:schemeClr val="tx1"/>
                </a:solidFill>
              </a:rPr>
              <a:t>よろしくおねがいします。</a:t>
            </a:r>
            <a:r>
              <a:rPr lang="en-US" sz="5800" dirty="0">
                <a:solidFill>
                  <a:schemeClr val="tx1"/>
                </a:solidFill>
              </a:rPr>
              <a:t>       </a:t>
            </a:r>
            <a:r>
              <a:rPr lang="en-US" sz="5800" dirty="0" err="1">
                <a:solidFill>
                  <a:schemeClr val="tx1"/>
                </a:solidFill>
              </a:rPr>
              <a:t>Yoroshiku</a:t>
            </a:r>
            <a:r>
              <a:rPr lang="en-US" sz="5800" dirty="0">
                <a:solidFill>
                  <a:schemeClr val="tx1"/>
                </a:solidFill>
              </a:rPr>
              <a:t> </a:t>
            </a:r>
            <a:r>
              <a:rPr lang="en-US" sz="5800" dirty="0" err="1">
                <a:solidFill>
                  <a:schemeClr val="tx1"/>
                </a:solidFill>
              </a:rPr>
              <a:t>onegaishimasu</a:t>
            </a:r>
            <a:r>
              <a:rPr lang="en-US" sz="5800" dirty="0">
                <a:solidFill>
                  <a:schemeClr val="tx1"/>
                </a:solidFill>
              </a:rPr>
              <a:t>.</a:t>
            </a:r>
          </a:p>
          <a:p>
            <a:r>
              <a:rPr lang="en-US" sz="5800" dirty="0">
                <a:solidFill>
                  <a:schemeClr val="tx1"/>
                </a:solidFill>
              </a:rPr>
              <a:t> </a:t>
            </a:r>
          </a:p>
          <a:p>
            <a:r>
              <a:rPr lang="en-US" sz="5800" dirty="0">
                <a:solidFill>
                  <a:schemeClr val="tx1"/>
                </a:solidFill>
              </a:rPr>
              <a:t>Greetings for meeting people for the first time:</a:t>
            </a:r>
          </a:p>
          <a:p>
            <a:r>
              <a:rPr lang="en-US" sz="5800" dirty="0" err="1">
                <a:solidFill>
                  <a:schemeClr val="tx1"/>
                </a:solidFill>
              </a:rPr>
              <a:t>Hajimemashite</a:t>
            </a:r>
            <a:r>
              <a:rPr lang="en-US" sz="5800" dirty="0">
                <a:solidFill>
                  <a:schemeClr val="tx1"/>
                </a:solidFill>
              </a:rPr>
              <a:t>, </a:t>
            </a:r>
            <a:r>
              <a:rPr lang="en-US" sz="5800" dirty="0" err="1">
                <a:solidFill>
                  <a:schemeClr val="tx1"/>
                </a:solidFill>
              </a:rPr>
              <a:t>Yoroshiku</a:t>
            </a:r>
            <a:r>
              <a:rPr lang="en-US" sz="5800" dirty="0">
                <a:solidFill>
                  <a:schemeClr val="tx1"/>
                </a:solidFill>
              </a:rPr>
              <a:t> </a:t>
            </a:r>
            <a:r>
              <a:rPr lang="en-US" sz="5800" dirty="0" err="1">
                <a:solidFill>
                  <a:schemeClr val="tx1"/>
                </a:solidFill>
              </a:rPr>
              <a:t>onegaishimasu</a:t>
            </a:r>
            <a:r>
              <a:rPr lang="en-US" sz="5800" dirty="0">
                <a:solidFill>
                  <a:schemeClr val="tx1"/>
                </a:solidFill>
              </a:rPr>
              <a:t>.</a:t>
            </a:r>
          </a:p>
          <a:p>
            <a:r>
              <a:rPr lang="en-US" sz="5800" dirty="0">
                <a:solidFill>
                  <a:schemeClr val="tx1"/>
                </a:solidFill>
              </a:rPr>
              <a:t> </a:t>
            </a:r>
          </a:p>
          <a:p>
            <a:r>
              <a:rPr lang="en-US" sz="5800" dirty="0" err="1">
                <a:solidFill>
                  <a:schemeClr val="tx1"/>
                </a:solidFill>
              </a:rPr>
              <a:t>Shusshin</a:t>
            </a:r>
            <a:r>
              <a:rPr lang="en-US" sz="5800" dirty="0">
                <a:solidFill>
                  <a:schemeClr val="tx1"/>
                </a:solidFill>
              </a:rPr>
              <a:t>: come-from</a:t>
            </a:r>
          </a:p>
          <a:p>
            <a:r>
              <a:rPr lang="en-US" sz="5800" dirty="0">
                <a:solidFill>
                  <a:schemeClr val="tx1"/>
                </a:solidFill>
              </a:rPr>
              <a:t>Suki: to like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906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4C961-80CC-49BE-98EC-8A07F69F6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29412-1574-4AFF-BF99-9C5E6C44C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You can add</a:t>
            </a:r>
          </a:p>
          <a:p>
            <a:pPr marL="0" indent="0">
              <a:buNone/>
            </a:pPr>
            <a:r>
              <a:rPr lang="en-US" dirty="0"/>
              <a:t>-grade/year</a:t>
            </a:r>
          </a:p>
          <a:p>
            <a:pPr marL="0" indent="0">
              <a:buNone/>
            </a:pPr>
            <a:r>
              <a:rPr lang="en-US" dirty="0"/>
              <a:t>-age (if it is OK.)</a:t>
            </a:r>
          </a:p>
          <a:p>
            <a:pPr marL="0" indent="0">
              <a:buNone/>
            </a:pPr>
            <a:r>
              <a:rPr lang="en-US" dirty="0"/>
              <a:t>-major</a:t>
            </a:r>
          </a:p>
          <a:p>
            <a:pPr marL="0" indent="0">
              <a:buNone/>
            </a:pPr>
            <a:r>
              <a:rPr lang="en-US" dirty="0"/>
              <a:t>-nationality</a:t>
            </a:r>
          </a:p>
        </p:txBody>
      </p:sp>
    </p:spTree>
    <p:extLst>
      <p:ext uri="{BB962C8B-B14F-4D97-AF65-F5344CB8AC3E}">
        <p14:creationId xmlns:p14="http://schemas.microsoft.com/office/powerpoint/2010/main" val="4189354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Japanese speakers tend to omit subjects whenever they think it is clear to the listener what or who they are referring to.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4604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28599"/>
          </a:xfrm>
        </p:spPr>
        <p:txBody>
          <a:bodyPr>
            <a:normAutofit fontScale="90000"/>
          </a:bodyPr>
          <a:lstStyle/>
          <a:p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1447800"/>
            <a:ext cx="6400800" cy="4495801"/>
          </a:xfrm>
        </p:spPr>
        <p:txBody>
          <a:bodyPr>
            <a:normAutofit fontScale="25000" lnSpcReduction="20000"/>
          </a:bodyPr>
          <a:lstStyle/>
          <a:p>
            <a:r>
              <a:rPr lang="ja-JP" altLang="en-US" sz="11200" dirty="0">
                <a:solidFill>
                  <a:schemeClr val="tx1"/>
                </a:solidFill>
              </a:rPr>
              <a:t>　　</a:t>
            </a:r>
            <a:endParaRPr lang="en-US" altLang="ja-JP" sz="11200" dirty="0">
              <a:solidFill>
                <a:schemeClr val="tx1"/>
              </a:solidFill>
            </a:endParaRPr>
          </a:p>
          <a:p>
            <a:r>
              <a:rPr lang="en-US" altLang="ja-JP" sz="14400" dirty="0">
                <a:solidFill>
                  <a:schemeClr val="tx1"/>
                </a:solidFill>
              </a:rPr>
              <a:t>X</a:t>
            </a:r>
            <a:r>
              <a:rPr lang="ja-JP" altLang="en-US" sz="14400" dirty="0">
                <a:solidFill>
                  <a:schemeClr val="tx1"/>
                </a:solidFill>
              </a:rPr>
              <a:t>は</a:t>
            </a:r>
            <a:r>
              <a:rPr lang="en-US" sz="14400" dirty="0">
                <a:solidFill>
                  <a:schemeClr val="tx1"/>
                </a:solidFill>
              </a:rPr>
              <a:t>  Y</a:t>
            </a:r>
            <a:r>
              <a:rPr lang="ja-JP" altLang="en-US" sz="14400" dirty="0">
                <a:solidFill>
                  <a:schemeClr val="tx1"/>
                </a:solidFill>
              </a:rPr>
              <a:t>　です。</a:t>
            </a:r>
            <a:endParaRPr lang="en-US" altLang="ja-JP" sz="14400" dirty="0">
              <a:solidFill>
                <a:schemeClr val="tx1"/>
              </a:solidFill>
            </a:endParaRPr>
          </a:p>
          <a:p>
            <a:r>
              <a:rPr lang="en-US" altLang="ja-JP" sz="14400" dirty="0">
                <a:solidFill>
                  <a:schemeClr val="tx1"/>
                </a:solidFill>
              </a:rPr>
              <a:t>X </a:t>
            </a:r>
            <a:r>
              <a:rPr lang="en-US" altLang="ja-JP" sz="14400" dirty="0" err="1">
                <a:solidFill>
                  <a:schemeClr val="tx1"/>
                </a:solidFill>
              </a:rPr>
              <a:t>wa</a:t>
            </a:r>
            <a:r>
              <a:rPr lang="en-US" altLang="ja-JP" sz="14400" dirty="0">
                <a:solidFill>
                  <a:schemeClr val="tx1"/>
                </a:solidFill>
              </a:rPr>
              <a:t> Y </a:t>
            </a:r>
            <a:r>
              <a:rPr lang="en-US" altLang="ja-JP" sz="14400" dirty="0" err="1">
                <a:solidFill>
                  <a:schemeClr val="tx1"/>
                </a:solidFill>
              </a:rPr>
              <a:t>desu</a:t>
            </a:r>
            <a:r>
              <a:rPr lang="en-US" altLang="ja-JP" sz="14400" dirty="0">
                <a:solidFill>
                  <a:schemeClr val="tx1"/>
                </a:solidFill>
              </a:rPr>
              <a:t>. </a:t>
            </a:r>
          </a:p>
          <a:p>
            <a:r>
              <a:rPr lang="en-US" sz="14400" dirty="0">
                <a:solidFill>
                  <a:schemeClr val="tx1"/>
                </a:solidFill>
              </a:rPr>
              <a:t>(X is Y.  As for X, it </a:t>
            </a:r>
            <a:r>
              <a:rPr lang="en-US" sz="14400" dirty="0" err="1">
                <a:solidFill>
                  <a:schemeClr val="tx1"/>
                </a:solidFill>
              </a:rPr>
              <a:t>isY</a:t>
            </a:r>
            <a:r>
              <a:rPr lang="en-US" sz="14400" dirty="0">
                <a:solidFill>
                  <a:schemeClr val="tx1"/>
                </a:solidFill>
              </a:rPr>
              <a:t>.)</a:t>
            </a:r>
          </a:p>
          <a:p>
            <a:endParaRPr lang="en-US" sz="14400" dirty="0">
              <a:solidFill>
                <a:schemeClr val="tx1"/>
              </a:solidFill>
            </a:endParaRPr>
          </a:p>
          <a:p>
            <a:endParaRPr lang="en-US" sz="14400" dirty="0">
              <a:solidFill>
                <a:schemeClr val="tx1"/>
              </a:solidFill>
            </a:endParaRPr>
          </a:p>
          <a:p>
            <a:endParaRPr lang="en-US" altLang="ja-JP" sz="11200" dirty="0">
              <a:solidFill>
                <a:schemeClr val="tx1"/>
              </a:solidFill>
            </a:endParaRPr>
          </a:p>
          <a:p>
            <a:endParaRPr lang="en-US" altLang="ja-JP" sz="11200" dirty="0">
              <a:solidFill>
                <a:schemeClr val="tx1"/>
              </a:solidFill>
            </a:endParaRPr>
          </a:p>
          <a:p>
            <a:endParaRPr lang="en-US" sz="11200" dirty="0">
              <a:solidFill>
                <a:schemeClr val="tx1"/>
              </a:solidFill>
            </a:endParaRPr>
          </a:p>
          <a:p>
            <a:r>
              <a:rPr lang="en-US" sz="11200" dirty="0">
                <a:solidFill>
                  <a:schemeClr val="tx1"/>
                </a:solidFill>
              </a:rPr>
              <a:t>  </a:t>
            </a:r>
          </a:p>
          <a:p>
            <a:endParaRPr lang="en-US" sz="6500" dirty="0">
              <a:solidFill>
                <a:schemeClr val="tx1"/>
              </a:solidFill>
            </a:endParaRPr>
          </a:p>
          <a:p>
            <a:endParaRPr lang="en-US" sz="2800" dirty="0"/>
          </a:p>
          <a:p>
            <a:r>
              <a:rPr lang="ja-JP" altLang="en-US" sz="2800" dirty="0"/>
              <a:t>　　</a:t>
            </a:r>
            <a:endParaRPr lang="en-US" sz="2800" dirty="0"/>
          </a:p>
          <a:p>
            <a:r>
              <a:rPr lang="ja-JP" altLang="en-US" sz="2800" dirty="0"/>
              <a:t>　　</a:t>
            </a:r>
            <a:r>
              <a:rPr lang="en-US" sz="2800" dirty="0"/>
              <a:t> </a:t>
            </a:r>
          </a:p>
          <a:p>
            <a:r>
              <a:rPr lang="en-US" sz="2800" dirty="0"/>
              <a:t> </a:t>
            </a:r>
          </a:p>
          <a:p>
            <a:r>
              <a:rPr lang="ja-JP" altLang="en-US" sz="2800" dirty="0"/>
              <a:t>　 </a:t>
            </a:r>
            <a:endParaRPr lang="en-US" sz="2800" dirty="0"/>
          </a:p>
          <a:p>
            <a:r>
              <a:rPr lang="ja-JP" altLang="en-US" sz="2800" dirty="0"/>
              <a:t>　</a:t>
            </a:r>
            <a:r>
              <a:rPr lang="en-US" sz="2800" dirty="0"/>
              <a:t> </a:t>
            </a:r>
            <a:r>
              <a:rPr lang="ja-JP" altLang="en-US" sz="2800" dirty="0"/>
              <a:t>　　　　　</a:t>
            </a:r>
            <a:r>
              <a:rPr lang="en-US" sz="2800" dirty="0"/>
              <a:t> </a:t>
            </a:r>
          </a:p>
          <a:p>
            <a:r>
              <a:rPr lang="en-US" sz="2800" dirty="0"/>
              <a:t> </a:t>
            </a:r>
          </a:p>
          <a:p>
            <a:r>
              <a:rPr lang="ja-JP" altLang="en-US" sz="2800" dirty="0"/>
              <a:t>　　　　 </a:t>
            </a:r>
            <a:endParaRPr lang="en-US" sz="2800" dirty="0"/>
          </a:p>
          <a:p>
            <a:r>
              <a:rPr lang="en-US" sz="2800" dirty="0"/>
              <a:t> </a:t>
            </a:r>
          </a:p>
          <a:p>
            <a:r>
              <a:rPr lang="en-US" sz="2800" dirty="0"/>
              <a:t> </a:t>
            </a:r>
          </a:p>
          <a:p>
            <a:r>
              <a:rPr lang="en-US" sz="2800" dirty="0"/>
              <a:t> 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142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sz="3600" dirty="0"/>
              <a:t>                   　</a:t>
            </a:r>
            <a:r>
              <a:rPr lang="ja-JP" altLang="en-US" sz="3500" dirty="0"/>
              <a:t>せんせいです。</a:t>
            </a:r>
            <a:endParaRPr lang="en-US" altLang="ja-JP" sz="3500" dirty="0"/>
          </a:p>
          <a:p>
            <a:pPr marL="0" indent="0">
              <a:buNone/>
            </a:pPr>
            <a:r>
              <a:rPr lang="en-US" altLang="ja-JP" sz="3500" dirty="0"/>
              <a:t>                        </a:t>
            </a:r>
            <a:r>
              <a:rPr lang="en-US" altLang="ja-JP" sz="3500" dirty="0" err="1"/>
              <a:t>sensee</a:t>
            </a:r>
            <a:r>
              <a:rPr lang="en-US" altLang="ja-JP" sz="3500" dirty="0"/>
              <a:t> </a:t>
            </a:r>
            <a:r>
              <a:rPr lang="en-US" altLang="ja-JP" sz="3500" dirty="0" err="1"/>
              <a:t>desu</a:t>
            </a:r>
            <a:r>
              <a:rPr lang="en-US" altLang="ja-JP" sz="3500" dirty="0"/>
              <a:t>.</a:t>
            </a:r>
          </a:p>
          <a:p>
            <a:pPr marL="0" indent="0">
              <a:buNone/>
            </a:pPr>
            <a:r>
              <a:rPr lang="en-US" altLang="ja-JP" sz="3500" dirty="0"/>
              <a:t>Mr. Suzuki is a teacher.</a:t>
            </a:r>
          </a:p>
          <a:p>
            <a:pPr marL="0" indent="0">
              <a:buNone/>
            </a:pPr>
            <a:r>
              <a:rPr lang="ja-JP" altLang="en-US" sz="3500" dirty="0"/>
              <a:t>すずきさんは　せんせいです。</a:t>
            </a:r>
            <a:endParaRPr lang="en-US" altLang="ja-JP" sz="3500" dirty="0"/>
          </a:p>
          <a:p>
            <a:pPr marL="0" indent="0">
              <a:buNone/>
            </a:pPr>
            <a:r>
              <a:rPr lang="en-US" altLang="ja-JP" sz="3500" dirty="0"/>
              <a:t>Suzuki san </a:t>
            </a:r>
            <a:r>
              <a:rPr lang="en-US" altLang="ja-JP" sz="3500" dirty="0" err="1"/>
              <a:t>wa</a:t>
            </a:r>
            <a:r>
              <a:rPr lang="en-US" altLang="ja-JP" sz="3500" dirty="0"/>
              <a:t> </a:t>
            </a:r>
            <a:r>
              <a:rPr lang="en-US" altLang="ja-JP" sz="3500" dirty="0" err="1"/>
              <a:t>sensee</a:t>
            </a:r>
            <a:r>
              <a:rPr lang="en-US" altLang="ja-JP" sz="3500" dirty="0"/>
              <a:t> </a:t>
            </a:r>
            <a:r>
              <a:rPr lang="en-US" altLang="ja-JP" sz="3500" dirty="0" err="1"/>
              <a:t>desu</a:t>
            </a:r>
            <a:r>
              <a:rPr lang="en-US" altLang="ja-JP" sz="3500" dirty="0"/>
              <a:t>.</a:t>
            </a:r>
          </a:p>
          <a:p>
            <a:pPr marL="0" indent="0">
              <a:buNone/>
            </a:pPr>
            <a:endParaRPr lang="en-US" altLang="ja-JP" sz="3500" dirty="0"/>
          </a:p>
          <a:p>
            <a:pPr marL="0" indent="0">
              <a:buNone/>
            </a:pPr>
            <a:r>
              <a:rPr lang="en-US" altLang="ja-JP" sz="3500" dirty="0"/>
              <a:t>                      </a:t>
            </a:r>
            <a:r>
              <a:rPr lang="ja-JP" altLang="en-US" sz="3500" dirty="0"/>
              <a:t>にほんじんです。</a:t>
            </a:r>
            <a:endParaRPr lang="en-US" altLang="ja-JP" sz="3500" dirty="0"/>
          </a:p>
          <a:p>
            <a:pPr marL="0" indent="0">
              <a:buNone/>
            </a:pPr>
            <a:r>
              <a:rPr lang="en-US" altLang="ja-JP" sz="3500" dirty="0"/>
              <a:t>                       </a:t>
            </a:r>
            <a:r>
              <a:rPr lang="en-US" altLang="ja-JP" sz="3500" dirty="0" err="1"/>
              <a:t>nihonjin</a:t>
            </a:r>
            <a:r>
              <a:rPr lang="en-US" altLang="ja-JP" sz="3500" dirty="0"/>
              <a:t> </a:t>
            </a:r>
            <a:r>
              <a:rPr lang="en-US" altLang="ja-JP" sz="3500" dirty="0" err="1"/>
              <a:t>desu</a:t>
            </a:r>
            <a:r>
              <a:rPr lang="en-US" altLang="ja-JP" sz="3500" dirty="0"/>
              <a:t>.    </a:t>
            </a:r>
          </a:p>
          <a:p>
            <a:pPr marL="0" indent="0">
              <a:buNone/>
            </a:pPr>
            <a:r>
              <a:rPr lang="en-US" altLang="ja-JP" sz="3500" dirty="0"/>
              <a:t>Mr. Tanaka is Japanese.</a:t>
            </a:r>
          </a:p>
          <a:p>
            <a:pPr marL="0" indent="0">
              <a:buNone/>
            </a:pPr>
            <a:r>
              <a:rPr lang="ja-JP" altLang="en-US" sz="3500" dirty="0"/>
              <a:t>たなかさんは　にほんじんです。</a:t>
            </a:r>
            <a:endParaRPr lang="en-US" altLang="ja-JP" sz="3500" dirty="0"/>
          </a:p>
          <a:p>
            <a:pPr marL="0" indent="0">
              <a:buNone/>
            </a:pPr>
            <a:r>
              <a:rPr lang="en-US" altLang="ja-JP" sz="3500" dirty="0"/>
              <a:t>Tanaka san </a:t>
            </a:r>
            <a:r>
              <a:rPr lang="en-US" altLang="ja-JP" sz="3500" dirty="0" err="1"/>
              <a:t>wa</a:t>
            </a:r>
            <a:r>
              <a:rPr lang="en-US" altLang="ja-JP" sz="3500" dirty="0"/>
              <a:t> </a:t>
            </a:r>
            <a:r>
              <a:rPr lang="en-US" altLang="ja-JP" sz="3500" dirty="0" err="1"/>
              <a:t>nihonjin</a:t>
            </a:r>
            <a:r>
              <a:rPr lang="en-US" altLang="ja-JP" sz="3500" dirty="0"/>
              <a:t> </a:t>
            </a:r>
            <a:r>
              <a:rPr lang="en-US" altLang="ja-JP" sz="3500" dirty="0" err="1"/>
              <a:t>desu</a:t>
            </a:r>
            <a:r>
              <a:rPr lang="en-US" altLang="ja-JP" sz="3500" dirty="0"/>
              <a:t>.</a:t>
            </a:r>
          </a:p>
          <a:p>
            <a:endParaRPr lang="en-US" altLang="ja-JP" sz="9600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4448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Noun1 </a:t>
            </a:r>
            <a:r>
              <a:rPr lang="ja-JP" altLang="en-US" dirty="0"/>
              <a:t>の　</a:t>
            </a:r>
            <a:r>
              <a:rPr lang="en-US" dirty="0"/>
              <a:t>Noun2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658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Noun1 </a:t>
            </a:r>
            <a:r>
              <a:rPr lang="ja-JP" altLang="en-US" dirty="0"/>
              <a:t>の　</a:t>
            </a:r>
            <a:r>
              <a:rPr lang="en-US" dirty="0"/>
              <a:t>Noun2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　　　　　①　</a:t>
            </a:r>
            <a:r>
              <a:rPr lang="en-US" altLang="ja-JP" dirty="0"/>
              <a:t>Noun</a:t>
            </a:r>
            <a:r>
              <a:rPr lang="ja-JP" altLang="en-US" dirty="0"/>
              <a:t> </a:t>
            </a:r>
            <a:r>
              <a:rPr lang="en-US" altLang="ja-JP" dirty="0"/>
              <a:t>1’</a:t>
            </a:r>
            <a:r>
              <a:rPr lang="ja-JP" altLang="en-US" dirty="0"/>
              <a:t>ｓ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</a:t>
            </a:r>
            <a:r>
              <a:rPr lang="ja-JP" altLang="en-US" dirty="0" err="1"/>
              <a:t>p</a:t>
            </a:r>
            <a:r>
              <a:rPr lang="en-US" altLang="ja-JP" dirty="0" err="1"/>
              <a:t>ossessive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22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12"/>
            <a:ext cx="8229600" cy="492988"/>
          </a:xfrm>
        </p:spPr>
        <p:txBody>
          <a:bodyPr>
            <a:noAutofit/>
          </a:bodyPr>
          <a:lstStyle/>
          <a:p>
            <a:r>
              <a:rPr lang="en-US" sz="2800" dirty="0"/>
              <a:t>Noun1 </a:t>
            </a:r>
            <a:r>
              <a:rPr lang="ja-JP" altLang="en-US" sz="2800" dirty="0"/>
              <a:t>の　</a:t>
            </a:r>
            <a:r>
              <a:rPr lang="en-US" altLang="ja-JP" sz="2800" dirty="0"/>
              <a:t>Noun2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669" y="533400"/>
            <a:ext cx="8229600" cy="6172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ja-JP" dirty="0"/>
              <a:t>	</a:t>
            </a:r>
            <a:r>
              <a:rPr lang="en-US" altLang="ja-JP" sz="11200" dirty="0"/>
              <a:t>                             </a:t>
            </a:r>
            <a:r>
              <a:rPr lang="ja-JP" altLang="en-US" sz="11200" dirty="0"/>
              <a:t>でんわばんごう</a:t>
            </a:r>
            <a:endParaRPr lang="en-US" altLang="ja-JP" sz="11200" dirty="0"/>
          </a:p>
          <a:p>
            <a:pPr marL="0" indent="0">
              <a:buNone/>
            </a:pPr>
            <a:r>
              <a:rPr lang="en-US" altLang="ja-JP" sz="11200" dirty="0"/>
              <a:t>	             </a:t>
            </a:r>
            <a:r>
              <a:rPr lang="en-US" altLang="ja-JP" sz="11200" dirty="0" err="1"/>
              <a:t>denwabangoo</a:t>
            </a:r>
            <a:r>
              <a:rPr lang="en-US" altLang="ja-JP" sz="11200" dirty="0"/>
              <a:t> </a:t>
            </a:r>
            <a:r>
              <a:rPr lang="ja-JP" altLang="en-US" sz="11200" dirty="0"/>
              <a:t> ☎＃ </a:t>
            </a:r>
            <a:endParaRPr lang="en-US" altLang="ja-JP" sz="11200" dirty="0"/>
          </a:p>
          <a:p>
            <a:pPr marL="0" indent="0">
              <a:buNone/>
            </a:pPr>
            <a:endParaRPr lang="en-US" altLang="ja-JP" sz="11200" dirty="0"/>
          </a:p>
          <a:p>
            <a:pPr marL="0" indent="0">
              <a:buNone/>
            </a:pPr>
            <a:r>
              <a:rPr lang="en-US" altLang="ja-JP" sz="11200" dirty="0"/>
              <a:t>My telephone number	</a:t>
            </a:r>
          </a:p>
          <a:p>
            <a:pPr marL="0" indent="0">
              <a:buNone/>
            </a:pPr>
            <a:r>
              <a:rPr lang="ja-JP" altLang="en-US" sz="11200" dirty="0"/>
              <a:t>わたし　の　でんわばんごう</a:t>
            </a:r>
            <a:r>
              <a:rPr lang="en-US" altLang="ja-JP" sz="11200" dirty="0"/>
              <a:t>		</a:t>
            </a:r>
          </a:p>
          <a:p>
            <a:pPr marL="0" indent="0">
              <a:buNone/>
            </a:pPr>
            <a:r>
              <a:rPr lang="en-US" altLang="ja-JP" sz="11200" dirty="0" err="1"/>
              <a:t>Watashi</a:t>
            </a:r>
            <a:r>
              <a:rPr lang="en-US" altLang="ja-JP" sz="11200" dirty="0"/>
              <a:t> no </a:t>
            </a:r>
            <a:r>
              <a:rPr lang="en-US" altLang="ja-JP" sz="11200" dirty="0" err="1"/>
              <a:t>denwabangoo</a:t>
            </a:r>
            <a:r>
              <a:rPr lang="en-US" altLang="ja-JP" sz="11200" dirty="0"/>
              <a:t> </a:t>
            </a:r>
          </a:p>
          <a:p>
            <a:pPr marL="0" indent="0">
              <a:buNone/>
            </a:pPr>
            <a:endParaRPr lang="en-US" altLang="ja-JP" sz="11200" dirty="0"/>
          </a:p>
          <a:p>
            <a:pPr marL="0" indent="0">
              <a:buNone/>
            </a:pPr>
            <a:r>
              <a:rPr lang="en-US" altLang="ja-JP" sz="11200" dirty="0"/>
              <a:t>Teacher’s telephone number</a:t>
            </a:r>
          </a:p>
          <a:p>
            <a:pPr marL="0" indent="0">
              <a:buNone/>
            </a:pPr>
            <a:r>
              <a:rPr lang="ja-JP" altLang="en-US" sz="11200" dirty="0"/>
              <a:t>せんせいの　でんわばんごう</a:t>
            </a:r>
            <a:r>
              <a:rPr lang="en-US" altLang="ja-JP" sz="11200" dirty="0"/>
              <a:t>				</a:t>
            </a:r>
          </a:p>
          <a:p>
            <a:pPr marL="0" indent="0">
              <a:buNone/>
            </a:pPr>
            <a:r>
              <a:rPr lang="en-US" altLang="ja-JP" sz="11200" dirty="0" err="1"/>
              <a:t>Sensee</a:t>
            </a:r>
            <a:r>
              <a:rPr lang="en-US" altLang="ja-JP" sz="11200" dirty="0"/>
              <a:t> no </a:t>
            </a:r>
            <a:r>
              <a:rPr lang="en-US" altLang="ja-JP" sz="11200" dirty="0" err="1"/>
              <a:t>denwabangoo</a:t>
            </a:r>
            <a:endParaRPr lang="en-US" altLang="ja-JP" sz="11200" dirty="0"/>
          </a:p>
          <a:p>
            <a:pPr marL="0" indent="0">
              <a:buNone/>
            </a:pPr>
            <a:endParaRPr lang="en-US" altLang="ja-JP" sz="11200" dirty="0"/>
          </a:p>
          <a:p>
            <a:pPr marL="0" indent="0">
              <a:buNone/>
            </a:pPr>
            <a:r>
              <a:rPr lang="en-US" altLang="ja-JP" sz="11200" dirty="0"/>
              <a:t>Friend’s phone number</a:t>
            </a:r>
          </a:p>
          <a:p>
            <a:pPr marL="0" indent="0">
              <a:buNone/>
            </a:pPr>
            <a:r>
              <a:rPr lang="ja-JP" altLang="en-US" sz="11200" dirty="0"/>
              <a:t>ともだち　の　でんわばんごう</a:t>
            </a:r>
            <a:endParaRPr lang="en-US" altLang="ja-JP" sz="11200" dirty="0"/>
          </a:p>
          <a:p>
            <a:pPr marL="0" indent="0">
              <a:buNone/>
            </a:pPr>
            <a:r>
              <a:rPr lang="en-US" altLang="ja-JP" sz="11200" dirty="0" err="1"/>
              <a:t>Tomodachi</a:t>
            </a:r>
            <a:r>
              <a:rPr lang="en-US" altLang="ja-JP" sz="11200" dirty="0"/>
              <a:t> no </a:t>
            </a:r>
            <a:r>
              <a:rPr lang="en-US" altLang="ja-JP" sz="11200" dirty="0" err="1"/>
              <a:t>denwabangoo</a:t>
            </a:r>
            <a:r>
              <a:rPr lang="en-US" altLang="ja-JP" sz="11200" dirty="0"/>
              <a:t>				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　 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               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            </a:t>
            </a:r>
            <a:r>
              <a:rPr lang="ja-JP" altLang="en-US" dirty="0"/>
              <a:t> 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             </a:t>
            </a:r>
            <a:r>
              <a:rPr lang="ja-JP" altLang="en-US" dirty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54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/>
              <a:t>Noun1 </a:t>
            </a:r>
            <a:r>
              <a:rPr lang="ja-JP" altLang="en-US" sz="3200" dirty="0"/>
              <a:t>の　</a:t>
            </a:r>
            <a:r>
              <a:rPr lang="en-US" altLang="ja-JP" sz="3200" dirty="0"/>
              <a:t>Noun2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         </a:t>
            </a:r>
            <a:r>
              <a:rPr lang="ja-JP" altLang="en-US" dirty="0"/>
              <a:t>②　</a:t>
            </a:r>
            <a:r>
              <a:rPr lang="en-US" altLang="ja-JP" dirty="0"/>
              <a:t>Noun1 modifies Noun 2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92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6651</TotalTime>
  <Words>1339</Words>
  <Application>Microsoft Office PowerPoint</Application>
  <PresentationFormat>On-screen Show (4:3)</PresentationFormat>
  <Paragraphs>224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PowerPoint Presentation</vt:lpstr>
      <vt:lpstr>です desu conjugation</vt:lpstr>
      <vt:lpstr>PowerPoint Presentation</vt:lpstr>
      <vt:lpstr>PowerPoint Presentation</vt:lpstr>
      <vt:lpstr>PowerPoint Presentation</vt:lpstr>
      <vt:lpstr>Noun1 の　Noun2</vt:lpstr>
      <vt:lpstr>Noun1 の　Noun2</vt:lpstr>
      <vt:lpstr>Noun1 の　Noun2</vt:lpstr>
      <vt:lpstr>Noun1 の　Noun2</vt:lpstr>
      <vt:lpstr>Noun1 の　Noun 2</vt:lpstr>
      <vt:lpstr>Noun 1 の Noun 2</vt:lpstr>
      <vt:lpstr>PowerPoint Presentation</vt:lpstr>
      <vt:lpstr>How different?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せんこう</vt:lpstr>
      <vt:lpstr>じこしょうかい　jikoshookai self introduction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Sept. 3, 2014                                                                                                                                                                     JPNS 233.3                                                                                                                            Popular Culture and Cinema in Japan</dc:title>
  <dc:creator>Izumi Krasznai</dc:creator>
  <cp:lastModifiedBy>Adachi, Izumi</cp:lastModifiedBy>
  <cp:revision>114</cp:revision>
  <dcterms:created xsi:type="dcterms:W3CDTF">2014-08-31T01:27:22Z</dcterms:created>
  <dcterms:modified xsi:type="dcterms:W3CDTF">2021-09-15T22:27:39Z</dcterms:modified>
</cp:coreProperties>
</file>